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3.xml" ContentType="application/vnd.openxmlformats-officedocument.theme+xml"/>
  <Override PartName="/ppt/slideLayouts/slideLayout60.xml" ContentType="application/vnd.openxmlformats-officedocument.presentationml.slideLayout+xml"/>
  <Override PartName="/ppt/theme/theme4.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5.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6.xml" ContentType="application/vnd.openxmlformats-officedocument.theme+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8.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9.xml" ContentType="application/vnd.openxmlformats-officedocument.theme+xml"/>
  <Override PartName="/ppt/slideLayouts/slideLayout84.xml" ContentType="application/vnd.openxmlformats-officedocument.presentationml.slideLayout+xml"/>
  <Override PartName="/ppt/theme/theme10.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11.xml" ContentType="application/vnd.openxmlformats-officedocument.theme+xml"/>
  <Override PartName="/ppt/slideLayouts/slideLayout87.xml" ContentType="application/vnd.openxmlformats-officedocument.presentationml.slideLayout+xml"/>
  <Override PartName="/ppt/theme/theme12.xml" ContentType="application/vnd.openxmlformats-officedocument.theme+xml"/>
  <Override PartName="/ppt/slideLayouts/slideLayout88.xml" ContentType="application/vnd.openxmlformats-officedocument.presentationml.slideLayout+xml"/>
  <Override PartName="/ppt/theme/theme13.xml" ContentType="application/vnd.openxmlformats-officedocument.theme+xml"/>
  <Override PartName="/ppt/slideLayouts/slideLayout89.xml" ContentType="application/vnd.openxmlformats-officedocument.presentationml.slideLayout+xml"/>
  <Override PartName="/ppt/theme/theme14.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15.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16.xml" ContentType="application/vnd.openxmlformats-officedocument.theme+xml"/>
  <Override PartName="/ppt/theme/theme17.xml" ContentType="application/vnd.openxmlformats-officedocument.theme+xml"/>
  <Override PartName="/ppt/theme/theme18.xml" ContentType="application/vnd.openxmlformats-officedocument.theme+xml"/>
  <Override PartName="/ppt/theme/theme19.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1.xml" ContentType="application/vnd.openxmlformats-officedocument.themeOverride+xml"/>
  <Override PartName="/ppt/notesSlides/notesSlide2.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16" r:id="rId1"/>
    <p:sldMasterId id="2147483660" r:id="rId2"/>
    <p:sldMasterId id="2147483742" r:id="rId3"/>
    <p:sldMasterId id="2147483739" r:id="rId4"/>
    <p:sldMasterId id="2147483680" r:id="rId5"/>
    <p:sldMasterId id="2147483676" r:id="rId6"/>
    <p:sldMasterId id="2147483774" r:id="rId7"/>
    <p:sldMasterId id="2147483669" r:id="rId8"/>
    <p:sldMasterId id="2147483767" r:id="rId9"/>
    <p:sldMasterId id="2147483702" r:id="rId10"/>
    <p:sldMasterId id="2147483705" r:id="rId11"/>
    <p:sldMasterId id="2147483707" r:id="rId12"/>
    <p:sldMasterId id="2147483709" r:id="rId13"/>
    <p:sldMasterId id="2147483711" r:id="rId14"/>
    <p:sldMasterId id="2147483776" r:id="rId15"/>
    <p:sldMasterId id="2147483784" r:id="rId16"/>
    <p:sldMasterId id="2147483792" r:id="rId17"/>
  </p:sldMasterIdLst>
  <p:notesMasterIdLst>
    <p:notesMasterId r:id="rId34"/>
  </p:notesMasterIdLst>
  <p:handoutMasterIdLst>
    <p:handoutMasterId r:id="rId35"/>
  </p:handoutMasterIdLst>
  <p:sldIdLst>
    <p:sldId id="2132322211" r:id="rId18"/>
    <p:sldId id="2132322212" r:id="rId19"/>
    <p:sldId id="2132322172" r:id="rId20"/>
    <p:sldId id="330" r:id="rId21"/>
    <p:sldId id="2132322195" r:id="rId22"/>
    <p:sldId id="337" r:id="rId23"/>
    <p:sldId id="2132322197" r:id="rId24"/>
    <p:sldId id="335" r:id="rId25"/>
    <p:sldId id="2132322214" r:id="rId26"/>
    <p:sldId id="2132322218" r:id="rId27"/>
    <p:sldId id="2132322217" r:id="rId28"/>
    <p:sldId id="2132322213" r:id="rId29"/>
    <p:sldId id="325" r:id="rId30"/>
    <p:sldId id="2132322220" r:id="rId31"/>
    <p:sldId id="2132322221" r:id="rId32"/>
    <p:sldId id="2132322194" r:id="rId33"/>
  </p:sldIdLst>
  <p:sldSz cx="12192000" cy="6858000"/>
  <p:notesSz cx="7010400" cy="9296400"/>
  <p:defaultTextStyle>
    <a:defPPr>
      <a:defRPr lang="en-US"/>
    </a:defPPr>
    <a:lvl1pPr marL="0" algn="l" defTabSz="228554" rtl="0" eaLnBrk="1" latinLnBrk="0" hangingPunct="1">
      <a:defRPr sz="900" kern="1200">
        <a:solidFill>
          <a:schemeClr val="tx1"/>
        </a:solidFill>
        <a:latin typeface="+mn-lt"/>
        <a:ea typeface="+mn-ea"/>
        <a:cs typeface="+mn-cs"/>
      </a:defRPr>
    </a:lvl1pPr>
    <a:lvl2pPr marL="228554" algn="l" defTabSz="228554" rtl="0" eaLnBrk="1" latinLnBrk="0" hangingPunct="1">
      <a:defRPr sz="900" kern="1200">
        <a:solidFill>
          <a:schemeClr val="tx1"/>
        </a:solidFill>
        <a:latin typeface="+mn-lt"/>
        <a:ea typeface="+mn-ea"/>
        <a:cs typeface="+mn-cs"/>
      </a:defRPr>
    </a:lvl2pPr>
    <a:lvl3pPr marL="457109" algn="l" defTabSz="228554" rtl="0" eaLnBrk="1" latinLnBrk="0" hangingPunct="1">
      <a:defRPr sz="900" kern="1200">
        <a:solidFill>
          <a:schemeClr val="tx1"/>
        </a:solidFill>
        <a:latin typeface="+mn-lt"/>
        <a:ea typeface="+mn-ea"/>
        <a:cs typeface="+mn-cs"/>
      </a:defRPr>
    </a:lvl3pPr>
    <a:lvl4pPr marL="685663" algn="l" defTabSz="228554" rtl="0" eaLnBrk="1" latinLnBrk="0" hangingPunct="1">
      <a:defRPr sz="900" kern="1200">
        <a:solidFill>
          <a:schemeClr val="tx1"/>
        </a:solidFill>
        <a:latin typeface="+mn-lt"/>
        <a:ea typeface="+mn-ea"/>
        <a:cs typeface="+mn-cs"/>
      </a:defRPr>
    </a:lvl4pPr>
    <a:lvl5pPr marL="914217" algn="l" defTabSz="228554" rtl="0" eaLnBrk="1" latinLnBrk="0" hangingPunct="1">
      <a:defRPr sz="900" kern="1200">
        <a:solidFill>
          <a:schemeClr val="tx1"/>
        </a:solidFill>
        <a:latin typeface="+mn-lt"/>
        <a:ea typeface="+mn-ea"/>
        <a:cs typeface="+mn-cs"/>
      </a:defRPr>
    </a:lvl5pPr>
    <a:lvl6pPr marL="1142771" algn="l" defTabSz="228554" rtl="0" eaLnBrk="1" latinLnBrk="0" hangingPunct="1">
      <a:defRPr sz="900" kern="1200">
        <a:solidFill>
          <a:schemeClr val="tx1"/>
        </a:solidFill>
        <a:latin typeface="+mn-lt"/>
        <a:ea typeface="+mn-ea"/>
        <a:cs typeface="+mn-cs"/>
      </a:defRPr>
    </a:lvl6pPr>
    <a:lvl7pPr marL="1371326" algn="l" defTabSz="228554" rtl="0" eaLnBrk="1" latinLnBrk="0" hangingPunct="1">
      <a:defRPr sz="900" kern="1200">
        <a:solidFill>
          <a:schemeClr val="tx1"/>
        </a:solidFill>
        <a:latin typeface="+mn-lt"/>
        <a:ea typeface="+mn-ea"/>
        <a:cs typeface="+mn-cs"/>
      </a:defRPr>
    </a:lvl7pPr>
    <a:lvl8pPr marL="1599880" algn="l" defTabSz="228554" rtl="0" eaLnBrk="1" latinLnBrk="0" hangingPunct="1">
      <a:defRPr sz="900" kern="1200">
        <a:solidFill>
          <a:schemeClr val="tx1"/>
        </a:solidFill>
        <a:latin typeface="+mn-lt"/>
        <a:ea typeface="+mn-ea"/>
        <a:cs typeface="+mn-cs"/>
      </a:defRPr>
    </a:lvl8pPr>
    <a:lvl9pPr marL="1828434" algn="l" defTabSz="228554" rtl="0" eaLnBrk="1" latinLnBrk="0" hangingPunct="1">
      <a:defRPr sz="9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9FAF4"/>
    <a:srgbClr val="442A99"/>
    <a:srgbClr val="00FFCC"/>
    <a:srgbClr val="DA9694"/>
    <a:srgbClr val="8EF2DF"/>
    <a:srgbClr val="F8F3E4"/>
    <a:srgbClr val="FFFBEE"/>
    <a:srgbClr val="002673"/>
    <a:srgbClr val="C9CACB"/>
    <a:srgbClr val="9CD5C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414" autoAdjust="0"/>
    <p:restoredTop sz="96030" autoAdjust="0"/>
  </p:normalViewPr>
  <p:slideViewPr>
    <p:cSldViewPr snapToGrid="0" snapToObjects="1">
      <p:cViewPr varScale="1">
        <p:scale>
          <a:sx n="108" d="100"/>
          <a:sy n="108" d="100"/>
        </p:scale>
        <p:origin x="1968" y="64"/>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notesViewPr>
    <p:cSldViewPr snapToGrid="0" snapToObjects="1">
      <p:cViewPr varScale="1">
        <p:scale>
          <a:sx n="136" d="100"/>
          <a:sy n="136" d="100"/>
        </p:scale>
        <p:origin x="4752" y="20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1.xml"/><Relationship Id="rId26" Type="http://schemas.openxmlformats.org/officeDocument/2006/relationships/slide" Target="slides/slide9.xml"/><Relationship Id="rId39" Type="http://schemas.openxmlformats.org/officeDocument/2006/relationships/tableStyles" Target="tableStyles.xml"/><Relationship Id="rId21" Type="http://schemas.openxmlformats.org/officeDocument/2006/relationships/slide" Target="slides/slide4.xml"/><Relationship Id="rId34" Type="http://schemas.openxmlformats.org/officeDocument/2006/relationships/notesMaster" Target="notesMasters/notesMaster1.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8.xml"/><Relationship Id="rId33" Type="http://schemas.openxmlformats.org/officeDocument/2006/relationships/slide" Target="slides/slide16.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0" Type="http://schemas.openxmlformats.org/officeDocument/2006/relationships/slide" Target="slides/slide3.xml"/><Relationship Id="rId29" Type="http://schemas.openxmlformats.org/officeDocument/2006/relationships/slide" Target="slides/slide1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7.xml"/><Relationship Id="rId32" Type="http://schemas.openxmlformats.org/officeDocument/2006/relationships/slide" Target="slides/slide15.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6.xml"/><Relationship Id="rId28" Type="http://schemas.openxmlformats.org/officeDocument/2006/relationships/slide" Target="slides/slide11.xml"/><Relationship Id="rId36" Type="http://schemas.openxmlformats.org/officeDocument/2006/relationships/presProps" Target="presProps.xml"/><Relationship Id="rId10" Type="http://schemas.openxmlformats.org/officeDocument/2006/relationships/slideMaster" Target="slideMasters/slideMaster10.xml"/><Relationship Id="rId19" Type="http://schemas.openxmlformats.org/officeDocument/2006/relationships/slide" Target="slides/slide2.xml"/><Relationship Id="rId31"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5.xml"/><Relationship Id="rId27" Type="http://schemas.openxmlformats.org/officeDocument/2006/relationships/slide" Target="slides/slide10.xml"/><Relationship Id="rId30" Type="http://schemas.openxmlformats.org/officeDocument/2006/relationships/slide" Target="slides/slide13.xml"/><Relationship Id="rId35" Type="http://schemas.openxmlformats.org/officeDocument/2006/relationships/handoutMaster" Target="handoutMasters/handoutMaster1.xml"/><Relationship Id="rId8" Type="http://schemas.openxmlformats.org/officeDocument/2006/relationships/slideMaster" Target="slideMasters/slideMaster8.xml"/><Relationship Id="rId3" Type="http://schemas.openxmlformats.org/officeDocument/2006/relationships/slideMaster" Target="slideMasters/slideMaster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isa Harner" userId="cb0cad39-5305-4c72-9387-f1e47ba85e72" providerId="ADAL" clId="{93A972BB-1758-482B-8EF4-3672535C58C0}"/>
    <pc:docChg chg="addSld delSld modSld sldOrd">
      <pc:chgData name="Alisa Harner" userId="cb0cad39-5305-4c72-9387-f1e47ba85e72" providerId="ADAL" clId="{93A972BB-1758-482B-8EF4-3672535C58C0}" dt="2023-05-15T20:41:24.194" v="23" actId="2696"/>
      <pc:docMkLst>
        <pc:docMk/>
      </pc:docMkLst>
      <pc:sldChg chg="del">
        <pc:chgData name="Alisa Harner" userId="cb0cad39-5305-4c72-9387-f1e47ba85e72" providerId="ADAL" clId="{93A972BB-1758-482B-8EF4-3672535C58C0}" dt="2023-05-12T14:08:11.808" v="16" actId="2696"/>
        <pc:sldMkLst>
          <pc:docMk/>
          <pc:sldMk cId="3782609349" sldId="338"/>
        </pc:sldMkLst>
      </pc:sldChg>
      <pc:sldChg chg="modSp del mod">
        <pc:chgData name="Alisa Harner" userId="cb0cad39-5305-4c72-9387-f1e47ba85e72" providerId="ADAL" clId="{93A972BB-1758-482B-8EF4-3672535C58C0}" dt="2023-05-12T14:08:17.004" v="17" actId="2696"/>
        <pc:sldMkLst>
          <pc:docMk/>
          <pc:sldMk cId="188328164" sldId="349"/>
        </pc:sldMkLst>
        <pc:graphicFrameChg chg="modGraphic">
          <ac:chgData name="Alisa Harner" userId="cb0cad39-5305-4c72-9387-f1e47ba85e72" providerId="ADAL" clId="{93A972BB-1758-482B-8EF4-3672535C58C0}" dt="2023-05-11T21:08:26.149" v="13" actId="20577"/>
          <ac:graphicFrameMkLst>
            <pc:docMk/>
            <pc:sldMk cId="188328164" sldId="349"/>
            <ac:graphicFrameMk id="3" creationId="{EBA6418A-B130-4A3B-B4F6-EAD1D95F2D6B}"/>
          </ac:graphicFrameMkLst>
        </pc:graphicFrameChg>
      </pc:sldChg>
      <pc:sldChg chg="add del">
        <pc:chgData name="Alisa Harner" userId="cb0cad39-5305-4c72-9387-f1e47ba85e72" providerId="ADAL" clId="{93A972BB-1758-482B-8EF4-3672535C58C0}" dt="2023-05-12T14:08:56.489" v="22" actId="2696"/>
        <pc:sldMkLst>
          <pc:docMk/>
          <pc:sldMk cId="222310060" sldId="2132322219"/>
        </pc:sldMkLst>
      </pc:sldChg>
      <pc:sldChg chg="add ord">
        <pc:chgData name="Alisa Harner" userId="cb0cad39-5305-4c72-9387-f1e47ba85e72" providerId="ADAL" clId="{93A972BB-1758-482B-8EF4-3672535C58C0}" dt="2023-05-12T14:08:36.455" v="21"/>
        <pc:sldMkLst>
          <pc:docMk/>
          <pc:sldMk cId="115206785" sldId="2132322220"/>
        </pc:sldMkLst>
      </pc:sldChg>
      <pc:sldChg chg="add ord">
        <pc:chgData name="Alisa Harner" userId="cb0cad39-5305-4c72-9387-f1e47ba85e72" providerId="ADAL" clId="{93A972BB-1758-482B-8EF4-3672535C58C0}" dt="2023-05-12T14:08:25.422" v="19"/>
        <pc:sldMkLst>
          <pc:docMk/>
          <pc:sldMk cId="2384475447" sldId="2132322221"/>
        </pc:sldMkLst>
      </pc:sldChg>
      <pc:sldChg chg="add del">
        <pc:chgData name="Alisa Harner" userId="cb0cad39-5305-4c72-9387-f1e47ba85e72" providerId="ADAL" clId="{93A972BB-1758-482B-8EF4-3672535C58C0}" dt="2023-05-15T20:41:24.194" v="23" actId="2696"/>
        <pc:sldMkLst>
          <pc:docMk/>
          <pc:sldMk cId="2934634782" sldId="2132322222"/>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40" b="1" i="0" u="none" strike="noStrike" kern="1200" spc="0" baseline="0">
                <a:solidFill>
                  <a:schemeClr val="tx1">
                    <a:lumMod val="65000"/>
                    <a:lumOff val="35000"/>
                  </a:schemeClr>
                </a:solidFill>
                <a:latin typeface="+mn-lt"/>
                <a:ea typeface="+mn-ea"/>
                <a:cs typeface="+mn-cs"/>
              </a:defRPr>
            </a:pPr>
            <a:r>
              <a:rPr lang="en-US" b="1" dirty="0"/>
              <a:t>Unemployment Rate, Jan. 2019 - Mar. 2023</a:t>
            </a:r>
          </a:p>
        </c:rich>
      </c:tx>
      <c:overlay val="0"/>
      <c:spPr>
        <a:noFill/>
        <a:ln>
          <a:noFill/>
        </a:ln>
        <a:effectLst/>
      </c:spPr>
      <c:txPr>
        <a:bodyPr rot="0" spcFirstLastPara="1" vertOverflow="ellipsis" vert="horz" wrap="square" anchor="ctr" anchorCtr="1"/>
        <a:lstStyle/>
        <a:p>
          <a:pPr>
            <a:defRPr sz="144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6.8739029843491783E-2"/>
          <c:y val="0.13856790123456791"/>
          <c:w val="0.87654807004119684"/>
          <c:h val="0.65956125854638536"/>
        </c:manualLayout>
      </c:layout>
      <c:lineChart>
        <c:grouping val="standard"/>
        <c:varyColors val="0"/>
        <c:ser>
          <c:idx val="13"/>
          <c:order val="13"/>
          <c:tx>
            <c:strRef>
              <c:f>'DFW MSA'!$R$1</c:f>
              <c:strCache>
                <c:ptCount val="1"/>
                <c:pt idx="0">
                  <c:v>DFW</c:v>
                </c:pt>
              </c:strCache>
            </c:strRef>
          </c:tx>
          <c:spPr>
            <a:ln w="38100" cap="rnd">
              <a:solidFill>
                <a:schemeClr val="accent3">
                  <a:lumMod val="50000"/>
                </a:schemeClr>
              </a:solidFill>
              <a:round/>
            </a:ln>
            <a:effectLst/>
          </c:spPr>
          <c:marker>
            <c:symbol val="none"/>
          </c:marker>
          <c:dLbls>
            <c:dLbl>
              <c:idx val="50"/>
              <c:layout>
                <c:manualLayout>
                  <c:x val="-1.7304104535866893E-2"/>
                  <c:y val="2.299262606567200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0450-4C58-9333-448DECBACA0B}"/>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'DFW MSA'!$A$14:$A$64</c:f>
              <c:numCache>
                <c:formatCode>mmm\-yy</c:formatCode>
                <c:ptCount val="51"/>
                <c:pt idx="0">
                  <c:v>43466</c:v>
                </c:pt>
                <c:pt idx="1">
                  <c:v>43497</c:v>
                </c:pt>
                <c:pt idx="2">
                  <c:v>43525</c:v>
                </c:pt>
                <c:pt idx="3">
                  <c:v>43556</c:v>
                </c:pt>
                <c:pt idx="4">
                  <c:v>43586</c:v>
                </c:pt>
                <c:pt idx="5">
                  <c:v>43617</c:v>
                </c:pt>
                <c:pt idx="6">
                  <c:v>43647</c:v>
                </c:pt>
                <c:pt idx="7">
                  <c:v>43678</c:v>
                </c:pt>
                <c:pt idx="8">
                  <c:v>43709</c:v>
                </c:pt>
                <c:pt idx="9">
                  <c:v>43739</c:v>
                </c:pt>
                <c:pt idx="10">
                  <c:v>43770</c:v>
                </c:pt>
                <c:pt idx="11">
                  <c:v>43800</c:v>
                </c:pt>
                <c:pt idx="12">
                  <c:v>43831</c:v>
                </c:pt>
                <c:pt idx="13">
                  <c:v>43862</c:v>
                </c:pt>
                <c:pt idx="14">
                  <c:v>43891</c:v>
                </c:pt>
                <c:pt idx="15">
                  <c:v>43922</c:v>
                </c:pt>
                <c:pt idx="16">
                  <c:v>43952</c:v>
                </c:pt>
                <c:pt idx="17">
                  <c:v>43983</c:v>
                </c:pt>
                <c:pt idx="18">
                  <c:v>44013</c:v>
                </c:pt>
                <c:pt idx="19">
                  <c:v>44044</c:v>
                </c:pt>
                <c:pt idx="20">
                  <c:v>44075</c:v>
                </c:pt>
                <c:pt idx="21">
                  <c:v>44105</c:v>
                </c:pt>
                <c:pt idx="22">
                  <c:v>44136</c:v>
                </c:pt>
                <c:pt idx="23">
                  <c:v>44166</c:v>
                </c:pt>
                <c:pt idx="24">
                  <c:v>44197</c:v>
                </c:pt>
                <c:pt idx="25">
                  <c:v>44228</c:v>
                </c:pt>
                <c:pt idx="26">
                  <c:v>44256</c:v>
                </c:pt>
                <c:pt idx="27">
                  <c:v>44287</c:v>
                </c:pt>
                <c:pt idx="28">
                  <c:v>44317</c:v>
                </c:pt>
                <c:pt idx="29">
                  <c:v>44348</c:v>
                </c:pt>
                <c:pt idx="30">
                  <c:v>44378</c:v>
                </c:pt>
                <c:pt idx="31">
                  <c:v>44409</c:v>
                </c:pt>
                <c:pt idx="32">
                  <c:v>44440</c:v>
                </c:pt>
                <c:pt idx="33">
                  <c:v>44470</c:v>
                </c:pt>
                <c:pt idx="34">
                  <c:v>44501</c:v>
                </c:pt>
                <c:pt idx="35">
                  <c:v>44531</c:v>
                </c:pt>
                <c:pt idx="36">
                  <c:v>44562</c:v>
                </c:pt>
                <c:pt idx="37">
                  <c:v>44593</c:v>
                </c:pt>
                <c:pt idx="38">
                  <c:v>44621</c:v>
                </c:pt>
                <c:pt idx="39">
                  <c:v>44652</c:v>
                </c:pt>
                <c:pt idx="40">
                  <c:v>44682</c:v>
                </c:pt>
                <c:pt idx="41">
                  <c:v>44713</c:v>
                </c:pt>
                <c:pt idx="42">
                  <c:v>44743</c:v>
                </c:pt>
                <c:pt idx="43">
                  <c:v>44774</c:v>
                </c:pt>
                <c:pt idx="44">
                  <c:v>44805</c:v>
                </c:pt>
                <c:pt idx="45">
                  <c:v>44835</c:v>
                </c:pt>
                <c:pt idx="46">
                  <c:v>44866</c:v>
                </c:pt>
                <c:pt idx="47">
                  <c:v>44896</c:v>
                </c:pt>
                <c:pt idx="48">
                  <c:v>44927</c:v>
                </c:pt>
                <c:pt idx="49">
                  <c:v>44958</c:v>
                </c:pt>
                <c:pt idx="50">
                  <c:v>44986</c:v>
                </c:pt>
              </c:numCache>
            </c:numRef>
          </c:cat>
          <c:val>
            <c:numRef>
              <c:f>'DFW MSA'!$R$14:$R$64</c:f>
              <c:numCache>
                <c:formatCode>#0.0</c:formatCode>
                <c:ptCount val="51"/>
                <c:pt idx="0">
                  <c:v>3.9</c:v>
                </c:pt>
                <c:pt idx="1">
                  <c:v>3.4</c:v>
                </c:pt>
                <c:pt idx="2">
                  <c:v>3.3</c:v>
                </c:pt>
                <c:pt idx="3">
                  <c:v>2.8</c:v>
                </c:pt>
                <c:pt idx="4">
                  <c:v>2.9</c:v>
                </c:pt>
                <c:pt idx="5">
                  <c:v>3.5</c:v>
                </c:pt>
                <c:pt idx="6">
                  <c:v>3.6</c:v>
                </c:pt>
                <c:pt idx="7">
                  <c:v>3.5</c:v>
                </c:pt>
                <c:pt idx="8">
                  <c:v>3.2</c:v>
                </c:pt>
                <c:pt idx="9">
                  <c:v>3.1</c:v>
                </c:pt>
                <c:pt idx="10">
                  <c:v>3.1</c:v>
                </c:pt>
                <c:pt idx="11">
                  <c:v>2.9</c:v>
                </c:pt>
                <c:pt idx="12">
                  <c:v>3.3</c:v>
                </c:pt>
                <c:pt idx="13">
                  <c:v>3.2</c:v>
                </c:pt>
                <c:pt idx="14">
                  <c:v>4.5999999999999996</c:v>
                </c:pt>
                <c:pt idx="15">
                  <c:v>12.8</c:v>
                </c:pt>
                <c:pt idx="16">
                  <c:v>12.3</c:v>
                </c:pt>
                <c:pt idx="17">
                  <c:v>8.1999999999999993</c:v>
                </c:pt>
                <c:pt idx="18">
                  <c:v>7.6</c:v>
                </c:pt>
                <c:pt idx="19">
                  <c:v>6.3</c:v>
                </c:pt>
                <c:pt idx="20">
                  <c:v>7.4</c:v>
                </c:pt>
                <c:pt idx="21" formatCode="General">
                  <c:v>6.1</c:v>
                </c:pt>
                <c:pt idx="22" formatCode="General">
                  <c:v>7.1</c:v>
                </c:pt>
                <c:pt idx="23" formatCode="General">
                  <c:v>6.3</c:v>
                </c:pt>
                <c:pt idx="24" formatCode="General">
                  <c:v>6.5</c:v>
                </c:pt>
                <c:pt idx="25" formatCode="General">
                  <c:v>6.8</c:v>
                </c:pt>
                <c:pt idx="26" formatCode="General">
                  <c:v>6.5</c:v>
                </c:pt>
                <c:pt idx="27" formatCode="General">
                  <c:v>5.7</c:v>
                </c:pt>
                <c:pt idx="28" formatCode="General">
                  <c:v>5.3</c:v>
                </c:pt>
                <c:pt idx="29" formatCode="0.0">
                  <c:v>6</c:v>
                </c:pt>
                <c:pt idx="30" formatCode="General">
                  <c:v>5.3</c:v>
                </c:pt>
                <c:pt idx="31" formatCode="General">
                  <c:v>4.7</c:v>
                </c:pt>
                <c:pt idx="32" formatCode="General">
                  <c:v>4.4000000000000004</c:v>
                </c:pt>
                <c:pt idx="33" formatCode="General">
                  <c:v>4.2</c:v>
                </c:pt>
                <c:pt idx="34" formatCode="General">
                  <c:v>3.9</c:v>
                </c:pt>
                <c:pt idx="35" formatCode="General">
                  <c:v>3.6</c:v>
                </c:pt>
                <c:pt idx="36" formatCode="General">
                  <c:v>4.0999999999999996</c:v>
                </c:pt>
                <c:pt idx="37" formatCode="General">
                  <c:v>4.0999999999999996</c:v>
                </c:pt>
                <c:pt idx="38" formatCode="General">
                  <c:v>3.4</c:v>
                </c:pt>
                <c:pt idx="39" formatCode="General">
                  <c:v>3.2</c:v>
                </c:pt>
                <c:pt idx="40" formatCode="General">
                  <c:v>3.3</c:v>
                </c:pt>
                <c:pt idx="41" formatCode="General">
                  <c:v>3.8</c:v>
                </c:pt>
                <c:pt idx="42" formatCode="General">
                  <c:v>3.8</c:v>
                </c:pt>
                <c:pt idx="43" formatCode="General">
                  <c:v>3.7</c:v>
                </c:pt>
                <c:pt idx="44" formatCode="General">
                  <c:v>3.4</c:v>
                </c:pt>
                <c:pt idx="45" formatCode="General">
                  <c:v>3.4</c:v>
                </c:pt>
                <c:pt idx="46" formatCode="General">
                  <c:v>3.3</c:v>
                </c:pt>
                <c:pt idx="47" formatCode="General">
                  <c:v>3.2</c:v>
                </c:pt>
                <c:pt idx="48" formatCode="General">
                  <c:v>3.8</c:v>
                </c:pt>
                <c:pt idx="49" formatCode="General">
                  <c:v>4.0999999999999996</c:v>
                </c:pt>
                <c:pt idx="50" formatCode="General">
                  <c:v>3.9</c:v>
                </c:pt>
              </c:numCache>
            </c:numRef>
          </c:val>
          <c:smooth val="0"/>
          <c:extLst>
            <c:ext xmlns:c16="http://schemas.microsoft.com/office/drawing/2014/chart" uri="{C3380CC4-5D6E-409C-BE32-E72D297353CC}">
              <c16:uniqueId val="{00000000-0450-4C58-9333-448DECBACA0B}"/>
            </c:ext>
          </c:extLst>
        </c:ser>
        <c:ser>
          <c:idx val="14"/>
          <c:order val="14"/>
          <c:tx>
            <c:strRef>
              <c:f>'DFW MSA'!$S$1</c:f>
              <c:strCache>
                <c:ptCount val="1"/>
                <c:pt idx="0">
                  <c:v>Texas</c:v>
                </c:pt>
              </c:strCache>
            </c:strRef>
          </c:tx>
          <c:spPr>
            <a:ln w="38100" cap="rnd">
              <a:solidFill>
                <a:schemeClr val="accent6">
                  <a:lumMod val="60000"/>
                  <a:lumOff val="40000"/>
                </a:schemeClr>
              </a:solidFill>
              <a:round/>
            </a:ln>
            <a:effectLst/>
          </c:spPr>
          <c:marker>
            <c:symbol val="none"/>
          </c:marker>
          <c:dLbls>
            <c:dLbl>
              <c:idx val="50"/>
              <c:layout>
                <c:manualLayout>
                  <c:x val="-1.8746113247189021E-2"/>
                  <c:y val="-3.0656834754229347E-2"/>
                </c:manualLayout>
              </c:layout>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0450-4C58-9333-448DECBACA0B}"/>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'DFW MSA'!$A$14:$A$64</c:f>
              <c:numCache>
                <c:formatCode>mmm\-yy</c:formatCode>
                <c:ptCount val="51"/>
                <c:pt idx="0">
                  <c:v>43466</c:v>
                </c:pt>
                <c:pt idx="1">
                  <c:v>43497</c:v>
                </c:pt>
                <c:pt idx="2">
                  <c:v>43525</c:v>
                </c:pt>
                <c:pt idx="3">
                  <c:v>43556</c:v>
                </c:pt>
                <c:pt idx="4">
                  <c:v>43586</c:v>
                </c:pt>
                <c:pt idx="5">
                  <c:v>43617</c:v>
                </c:pt>
                <c:pt idx="6">
                  <c:v>43647</c:v>
                </c:pt>
                <c:pt idx="7">
                  <c:v>43678</c:v>
                </c:pt>
                <c:pt idx="8">
                  <c:v>43709</c:v>
                </c:pt>
                <c:pt idx="9">
                  <c:v>43739</c:v>
                </c:pt>
                <c:pt idx="10">
                  <c:v>43770</c:v>
                </c:pt>
                <c:pt idx="11">
                  <c:v>43800</c:v>
                </c:pt>
                <c:pt idx="12">
                  <c:v>43831</c:v>
                </c:pt>
                <c:pt idx="13">
                  <c:v>43862</c:v>
                </c:pt>
                <c:pt idx="14">
                  <c:v>43891</c:v>
                </c:pt>
                <c:pt idx="15">
                  <c:v>43922</c:v>
                </c:pt>
                <c:pt idx="16">
                  <c:v>43952</c:v>
                </c:pt>
                <c:pt idx="17">
                  <c:v>43983</c:v>
                </c:pt>
                <c:pt idx="18">
                  <c:v>44013</c:v>
                </c:pt>
                <c:pt idx="19">
                  <c:v>44044</c:v>
                </c:pt>
                <c:pt idx="20">
                  <c:v>44075</c:v>
                </c:pt>
                <c:pt idx="21">
                  <c:v>44105</c:v>
                </c:pt>
                <c:pt idx="22">
                  <c:v>44136</c:v>
                </c:pt>
                <c:pt idx="23">
                  <c:v>44166</c:v>
                </c:pt>
                <c:pt idx="24">
                  <c:v>44197</c:v>
                </c:pt>
                <c:pt idx="25">
                  <c:v>44228</c:v>
                </c:pt>
                <c:pt idx="26">
                  <c:v>44256</c:v>
                </c:pt>
                <c:pt idx="27">
                  <c:v>44287</c:v>
                </c:pt>
                <c:pt idx="28">
                  <c:v>44317</c:v>
                </c:pt>
                <c:pt idx="29">
                  <c:v>44348</c:v>
                </c:pt>
                <c:pt idx="30">
                  <c:v>44378</c:v>
                </c:pt>
                <c:pt idx="31">
                  <c:v>44409</c:v>
                </c:pt>
                <c:pt idx="32">
                  <c:v>44440</c:v>
                </c:pt>
                <c:pt idx="33">
                  <c:v>44470</c:v>
                </c:pt>
                <c:pt idx="34">
                  <c:v>44501</c:v>
                </c:pt>
                <c:pt idx="35">
                  <c:v>44531</c:v>
                </c:pt>
                <c:pt idx="36">
                  <c:v>44562</c:v>
                </c:pt>
                <c:pt idx="37">
                  <c:v>44593</c:v>
                </c:pt>
                <c:pt idx="38">
                  <c:v>44621</c:v>
                </c:pt>
                <c:pt idx="39">
                  <c:v>44652</c:v>
                </c:pt>
                <c:pt idx="40">
                  <c:v>44682</c:v>
                </c:pt>
                <c:pt idx="41">
                  <c:v>44713</c:v>
                </c:pt>
                <c:pt idx="42">
                  <c:v>44743</c:v>
                </c:pt>
                <c:pt idx="43">
                  <c:v>44774</c:v>
                </c:pt>
                <c:pt idx="44">
                  <c:v>44805</c:v>
                </c:pt>
                <c:pt idx="45">
                  <c:v>44835</c:v>
                </c:pt>
                <c:pt idx="46">
                  <c:v>44866</c:v>
                </c:pt>
                <c:pt idx="47">
                  <c:v>44896</c:v>
                </c:pt>
                <c:pt idx="48">
                  <c:v>44927</c:v>
                </c:pt>
                <c:pt idx="49">
                  <c:v>44958</c:v>
                </c:pt>
                <c:pt idx="50">
                  <c:v>44986</c:v>
                </c:pt>
              </c:numCache>
            </c:numRef>
          </c:cat>
          <c:val>
            <c:numRef>
              <c:f>'DFW MSA'!$S$14:$S$64</c:f>
              <c:numCache>
                <c:formatCode>#0.0</c:formatCode>
                <c:ptCount val="51"/>
                <c:pt idx="0">
                  <c:v>4.0999999999999996</c:v>
                </c:pt>
                <c:pt idx="1">
                  <c:v>3.7</c:v>
                </c:pt>
                <c:pt idx="2">
                  <c:v>3.5</c:v>
                </c:pt>
                <c:pt idx="3">
                  <c:v>3</c:v>
                </c:pt>
                <c:pt idx="4">
                  <c:v>3.1</c:v>
                </c:pt>
                <c:pt idx="5">
                  <c:v>3.7</c:v>
                </c:pt>
                <c:pt idx="6">
                  <c:v>3.8</c:v>
                </c:pt>
                <c:pt idx="7">
                  <c:v>3.7</c:v>
                </c:pt>
                <c:pt idx="8">
                  <c:v>3.4</c:v>
                </c:pt>
                <c:pt idx="9">
                  <c:v>3.3</c:v>
                </c:pt>
                <c:pt idx="10">
                  <c:v>3.4</c:v>
                </c:pt>
                <c:pt idx="11">
                  <c:v>3.3</c:v>
                </c:pt>
                <c:pt idx="12">
                  <c:v>3.8</c:v>
                </c:pt>
                <c:pt idx="13">
                  <c:v>3.6</c:v>
                </c:pt>
                <c:pt idx="14">
                  <c:v>5.0999999999999996</c:v>
                </c:pt>
                <c:pt idx="15">
                  <c:v>13.1</c:v>
                </c:pt>
                <c:pt idx="16">
                  <c:v>12.7</c:v>
                </c:pt>
                <c:pt idx="17">
                  <c:v>8.6999999999999993</c:v>
                </c:pt>
                <c:pt idx="18">
                  <c:v>8.1999999999999993</c:v>
                </c:pt>
                <c:pt idx="19" formatCode="General">
                  <c:v>6.8</c:v>
                </c:pt>
                <c:pt idx="20" formatCode="General">
                  <c:v>8.1999999999999993</c:v>
                </c:pt>
                <c:pt idx="21" formatCode="General">
                  <c:v>6.9</c:v>
                </c:pt>
                <c:pt idx="22" formatCode="General">
                  <c:v>8.1</c:v>
                </c:pt>
                <c:pt idx="23" formatCode="General">
                  <c:v>7.1</c:v>
                </c:pt>
                <c:pt idx="24" formatCode="General">
                  <c:v>7.3</c:v>
                </c:pt>
                <c:pt idx="25" formatCode="General">
                  <c:v>7.5</c:v>
                </c:pt>
                <c:pt idx="26" formatCode="General">
                  <c:v>7.2</c:v>
                </c:pt>
                <c:pt idx="27" formatCode="General">
                  <c:v>6.3</c:v>
                </c:pt>
                <c:pt idx="28" formatCode="General">
                  <c:v>5.9</c:v>
                </c:pt>
                <c:pt idx="29" formatCode="General">
                  <c:v>6.6</c:v>
                </c:pt>
                <c:pt idx="30" formatCode="General">
                  <c:v>6</c:v>
                </c:pt>
                <c:pt idx="31" formatCode="General">
                  <c:v>5.3</c:v>
                </c:pt>
                <c:pt idx="32" formatCode="General">
                  <c:v>4.9000000000000004</c:v>
                </c:pt>
                <c:pt idx="33" formatCode="General">
                  <c:v>4.8</c:v>
                </c:pt>
                <c:pt idx="34" formatCode="General">
                  <c:v>4.5</c:v>
                </c:pt>
                <c:pt idx="35" formatCode="General">
                  <c:v>4.3</c:v>
                </c:pt>
                <c:pt idx="36" formatCode="General">
                  <c:v>4.8</c:v>
                </c:pt>
                <c:pt idx="37" formatCode="General">
                  <c:v>4.7</c:v>
                </c:pt>
                <c:pt idx="38" formatCode="General">
                  <c:v>3.9</c:v>
                </c:pt>
                <c:pt idx="39" formatCode="General">
                  <c:v>3.7</c:v>
                </c:pt>
                <c:pt idx="40" formatCode="General">
                  <c:v>3.8</c:v>
                </c:pt>
                <c:pt idx="41" formatCode="General">
                  <c:v>4.4000000000000004</c:v>
                </c:pt>
                <c:pt idx="42" formatCode="General">
                  <c:v>4.3</c:v>
                </c:pt>
                <c:pt idx="43" formatCode="General">
                  <c:v>4.0999999999999996</c:v>
                </c:pt>
                <c:pt idx="44" formatCode="General">
                  <c:v>3.8</c:v>
                </c:pt>
                <c:pt idx="45" formatCode="General">
                  <c:v>3.8</c:v>
                </c:pt>
                <c:pt idx="46" formatCode="General">
                  <c:v>3.7</c:v>
                </c:pt>
                <c:pt idx="47" formatCode="General">
                  <c:v>3.6</c:v>
                </c:pt>
                <c:pt idx="48" formatCode="General">
                  <c:v>4.2</c:v>
                </c:pt>
                <c:pt idx="49" formatCode="General">
                  <c:v>4.5</c:v>
                </c:pt>
                <c:pt idx="50" formatCode="General">
                  <c:v>4.2</c:v>
                </c:pt>
              </c:numCache>
            </c:numRef>
          </c:val>
          <c:smooth val="0"/>
          <c:extLst>
            <c:ext xmlns:c16="http://schemas.microsoft.com/office/drawing/2014/chart" uri="{C3380CC4-5D6E-409C-BE32-E72D297353CC}">
              <c16:uniqueId val="{00000001-0450-4C58-9333-448DECBACA0B}"/>
            </c:ext>
          </c:extLst>
        </c:ser>
        <c:dLbls>
          <c:showLegendKey val="0"/>
          <c:showVal val="0"/>
          <c:showCatName val="0"/>
          <c:showSerName val="0"/>
          <c:showPercent val="0"/>
          <c:showBubbleSize val="0"/>
        </c:dLbls>
        <c:smooth val="0"/>
        <c:axId val="1029370192"/>
        <c:axId val="748761952"/>
        <c:extLst>
          <c:ext xmlns:c15="http://schemas.microsoft.com/office/drawing/2012/chart" uri="{02D57815-91ED-43cb-92C2-25804820EDAC}">
            <c15:filteredLineSeries>
              <c15:ser>
                <c:idx val="0"/>
                <c:order val="0"/>
                <c:tx>
                  <c:strRef>
                    <c:extLst>
                      <c:ext uri="{02D57815-91ED-43cb-92C2-25804820EDAC}">
                        <c15:formulaRef>
                          <c15:sqref>'DFW MSA'!$B$1</c15:sqref>
                        </c15:formulaRef>
                      </c:ext>
                    </c:extLst>
                    <c:strCache>
                      <c:ptCount val="1"/>
                      <c:pt idx="0">
                        <c:v>Grayson Co.</c:v>
                      </c:pt>
                    </c:strCache>
                  </c:strRef>
                </c:tx>
                <c:spPr>
                  <a:ln w="28575" cap="rnd">
                    <a:solidFill>
                      <a:schemeClr val="accent1"/>
                    </a:solidFill>
                    <a:round/>
                  </a:ln>
                  <a:effectLst/>
                </c:spPr>
                <c:marker>
                  <c:symbol val="none"/>
                </c:marker>
                <c:cat>
                  <c:numRef>
                    <c:extLst>
                      <c:ext uri="{02D57815-91ED-43cb-92C2-25804820EDAC}">
                        <c15:formulaRef>
                          <c15:sqref>'DFW MSA'!$A$14:$A$64</c15:sqref>
                        </c15:formulaRef>
                      </c:ext>
                    </c:extLst>
                    <c:numCache>
                      <c:formatCode>mmm\-yy</c:formatCode>
                      <c:ptCount val="51"/>
                      <c:pt idx="0">
                        <c:v>43466</c:v>
                      </c:pt>
                      <c:pt idx="1">
                        <c:v>43497</c:v>
                      </c:pt>
                      <c:pt idx="2">
                        <c:v>43525</c:v>
                      </c:pt>
                      <c:pt idx="3">
                        <c:v>43556</c:v>
                      </c:pt>
                      <c:pt idx="4">
                        <c:v>43586</c:v>
                      </c:pt>
                      <c:pt idx="5">
                        <c:v>43617</c:v>
                      </c:pt>
                      <c:pt idx="6">
                        <c:v>43647</c:v>
                      </c:pt>
                      <c:pt idx="7">
                        <c:v>43678</c:v>
                      </c:pt>
                      <c:pt idx="8">
                        <c:v>43709</c:v>
                      </c:pt>
                      <c:pt idx="9">
                        <c:v>43739</c:v>
                      </c:pt>
                      <c:pt idx="10">
                        <c:v>43770</c:v>
                      </c:pt>
                      <c:pt idx="11">
                        <c:v>43800</c:v>
                      </c:pt>
                      <c:pt idx="12">
                        <c:v>43831</c:v>
                      </c:pt>
                      <c:pt idx="13">
                        <c:v>43862</c:v>
                      </c:pt>
                      <c:pt idx="14">
                        <c:v>43891</c:v>
                      </c:pt>
                      <c:pt idx="15">
                        <c:v>43922</c:v>
                      </c:pt>
                      <c:pt idx="16">
                        <c:v>43952</c:v>
                      </c:pt>
                      <c:pt idx="17">
                        <c:v>43983</c:v>
                      </c:pt>
                      <c:pt idx="18">
                        <c:v>44013</c:v>
                      </c:pt>
                      <c:pt idx="19">
                        <c:v>44044</c:v>
                      </c:pt>
                      <c:pt idx="20">
                        <c:v>44075</c:v>
                      </c:pt>
                      <c:pt idx="21">
                        <c:v>44105</c:v>
                      </c:pt>
                      <c:pt idx="22">
                        <c:v>44136</c:v>
                      </c:pt>
                      <c:pt idx="23">
                        <c:v>44166</c:v>
                      </c:pt>
                      <c:pt idx="24">
                        <c:v>44197</c:v>
                      </c:pt>
                      <c:pt idx="25">
                        <c:v>44228</c:v>
                      </c:pt>
                      <c:pt idx="26">
                        <c:v>44256</c:v>
                      </c:pt>
                      <c:pt idx="27">
                        <c:v>44287</c:v>
                      </c:pt>
                      <c:pt idx="28">
                        <c:v>44317</c:v>
                      </c:pt>
                      <c:pt idx="29">
                        <c:v>44348</c:v>
                      </c:pt>
                      <c:pt idx="30">
                        <c:v>44378</c:v>
                      </c:pt>
                      <c:pt idx="31">
                        <c:v>44409</c:v>
                      </c:pt>
                      <c:pt idx="32">
                        <c:v>44440</c:v>
                      </c:pt>
                      <c:pt idx="33">
                        <c:v>44470</c:v>
                      </c:pt>
                      <c:pt idx="34">
                        <c:v>44501</c:v>
                      </c:pt>
                      <c:pt idx="35">
                        <c:v>44531</c:v>
                      </c:pt>
                      <c:pt idx="36">
                        <c:v>44562</c:v>
                      </c:pt>
                      <c:pt idx="37">
                        <c:v>44593</c:v>
                      </c:pt>
                      <c:pt idx="38">
                        <c:v>44621</c:v>
                      </c:pt>
                      <c:pt idx="39">
                        <c:v>44652</c:v>
                      </c:pt>
                      <c:pt idx="40">
                        <c:v>44682</c:v>
                      </c:pt>
                      <c:pt idx="41">
                        <c:v>44713</c:v>
                      </c:pt>
                      <c:pt idx="42">
                        <c:v>44743</c:v>
                      </c:pt>
                      <c:pt idx="43">
                        <c:v>44774</c:v>
                      </c:pt>
                      <c:pt idx="44">
                        <c:v>44805</c:v>
                      </c:pt>
                      <c:pt idx="45">
                        <c:v>44835</c:v>
                      </c:pt>
                      <c:pt idx="46">
                        <c:v>44866</c:v>
                      </c:pt>
                      <c:pt idx="47">
                        <c:v>44896</c:v>
                      </c:pt>
                      <c:pt idx="48">
                        <c:v>44927</c:v>
                      </c:pt>
                      <c:pt idx="49">
                        <c:v>44958</c:v>
                      </c:pt>
                      <c:pt idx="50">
                        <c:v>44986</c:v>
                      </c:pt>
                    </c:numCache>
                  </c:numRef>
                </c:cat>
                <c:val>
                  <c:numRef>
                    <c:extLst>
                      <c:ext uri="{02D57815-91ED-43cb-92C2-25804820EDAC}">
                        <c15:formulaRef>
                          <c15:sqref>'DFW MSA'!$B$14:$B$48</c15:sqref>
                        </c15:formulaRef>
                      </c:ext>
                    </c:extLst>
                    <c:numCache>
                      <c:formatCode>#0.0</c:formatCode>
                      <c:ptCount val="35"/>
                      <c:pt idx="0">
                        <c:v>3.4</c:v>
                      </c:pt>
                      <c:pt idx="1">
                        <c:v>3.1</c:v>
                      </c:pt>
                      <c:pt idx="2">
                        <c:v>3</c:v>
                      </c:pt>
                      <c:pt idx="3">
                        <c:v>2.6</c:v>
                      </c:pt>
                      <c:pt idx="4">
                        <c:v>2.7</c:v>
                      </c:pt>
                      <c:pt idx="5">
                        <c:v>3.2</c:v>
                      </c:pt>
                      <c:pt idx="6">
                        <c:v>3.3</c:v>
                      </c:pt>
                      <c:pt idx="7">
                        <c:v>3.3</c:v>
                      </c:pt>
                      <c:pt idx="8">
                        <c:v>3</c:v>
                      </c:pt>
                      <c:pt idx="9">
                        <c:v>3</c:v>
                      </c:pt>
                      <c:pt idx="10">
                        <c:v>3</c:v>
                      </c:pt>
                      <c:pt idx="11">
                        <c:v>2.9</c:v>
                      </c:pt>
                      <c:pt idx="12">
                        <c:v>3.3</c:v>
                      </c:pt>
                      <c:pt idx="13">
                        <c:v>3.2</c:v>
                      </c:pt>
                      <c:pt idx="14">
                        <c:v>4.5999999999999996</c:v>
                      </c:pt>
                      <c:pt idx="15">
                        <c:v>10.3</c:v>
                      </c:pt>
                      <c:pt idx="16">
                        <c:v>9.6</c:v>
                      </c:pt>
                      <c:pt idx="17">
                        <c:v>6.6</c:v>
                      </c:pt>
                      <c:pt idx="18">
                        <c:v>5.9</c:v>
                      </c:pt>
                      <c:pt idx="19">
                        <c:v>5</c:v>
                      </c:pt>
                      <c:pt idx="20">
                        <c:v>6.1</c:v>
                      </c:pt>
                      <c:pt idx="21">
                        <c:v>5.0999999999999996</c:v>
                      </c:pt>
                      <c:pt idx="22">
                        <c:v>6.1</c:v>
                      </c:pt>
                      <c:pt idx="23">
                        <c:v>5.4</c:v>
                      </c:pt>
                      <c:pt idx="24">
                        <c:v>5.7</c:v>
                      </c:pt>
                      <c:pt idx="25">
                        <c:v>6</c:v>
                      </c:pt>
                      <c:pt idx="26">
                        <c:v>5.7</c:v>
                      </c:pt>
                      <c:pt idx="27">
                        <c:v>4.8</c:v>
                      </c:pt>
                      <c:pt idx="28">
                        <c:v>4.7</c:v>
                      </c:pt>
                      <c:pt idx="29">
                        <c:v>5.3</c:v>
                      </c:pt>
                      <c:pt idx="30">
                        <c:v>4.5999999999999996</c:v>
                      </c:pt>
                      <c:pt idx="31">
                        <c:v>4.2</c:v>
                      </c:pt>
                      <c:pt idx="32">
                        <c:v>4.0999999999999996</c:v>
                      </c:pt>
                      <c:pt idx="33">
                        <c:v>4</c:v>
                      </c:pt>
                      <c:pt idx="34">
                        <c:v>3.8</c:v>
                      </c:pt>
                    </c:numCache>
                  </c:numRef>
                </c:val>
                <c:smooth val="0"/>
                <c:extLst>
                  <c:ext xmlns:c16="http://schemas.microsoft.com/office/drawing/2014/chart" uri="{C3380CC4-5D6E-409C-BE32-E72D297353CC}">
                    <c16:uniqueId val="{00000002-0450-4C58-9333-448DECBACA0B}"/>
                  </c:ext>
                </c:extLst>
              </c15:ser>
            </c15:filteredLineSeries>
            <c15:filteredLineSeries>
              <c15:ser>
                <c:idx val="1"/>
                <c:order val="1"/>
                <c:tx>
                  <c:strRef>
                    <c:extLst xmlns:c15="http://schemas.microsoft.com/office/drawing/2012/chart">
                      <c:ext xmlns:c15="http://schemas.microsoft.com/office/drawing/2012/chart" uri="{02D57815-91ED-43cb-92C2-25804820EDAC}">
                        <c15:formulaRef>
                          <c15:sqref>'DFW MSA'!$C$1</c15:sqref>
                        </c15:formulaRef>
                      </c:ext>
                    </c:extLst>
                    <c:strCache>
                      <c:ptCount val="1"/>
                      <c:pt idx="0">
                        <c:v>Tarrant Co.</c:v>
                      </c:pt>
                    </c:strCache>
                  </c:strRef>
                </c:tx>
                <c:spPr>
                  <a:ln w="28575" cap="rnd">
                    <a:solidFill>
                      <a:schemeClr val="accent2"/>
                    </a:solidFill>
                    <a:round/>
                  </a:ln>
                  <a:effectLst/>
                </c:spPr>
                <c:marker>
                  <c:symbol val="none"/>
                </c:marker>
                <c:cat>
                  <c:numRef>
                    <c:extLst xmlns:c15="http://schemas.microsoft.com/office/drawing/2012/chart">
                      <c:ext xmlns:c15="http://schemas.microsoft.com/office/drawing/2012/chart" uri="{02D57815-91ED-43cb-92C2-25804820EDAC}">
                        <c15:formulaRef>
                          <c15:sqref>'DFW MSA'!$A$14:$A$64</c15:sqref>
                        </c15:formulaRef>
                      </c:ext>
                    </c:extLst>
                    <c:numCache>
                      <c:formatCode>mmm\-yy</c:formatCode>
                      <c:ptCount val="51"/>
                      <c:pt idx="0">
                        <c:v>43466</c:v>
                      </c:pt>
                      <c:pt idx="1">
                        <c:v>43497</c:v>
                      </c:pt>
                      <c:pt idx="2">
                        <c:v>43525</c:v>
                      </c:pt>
                      <c:pt idx="3">
                        <c:v>43556</c:v>
                      </c:pt>
                      <c:pt idx="4">
                        <c:v>43586</c:v>
                      </c:pt>
                      <c:pt idx="5">
                        <c:v>43617</c:v>
                      </c:pt>
                      <c:pt idx="6">
                        <c:v>43647</c:v>
                      </c:pt>
                      <c:pt idx="7">
                        <c:v>43678</c:v>
                      </c:pt>
                      <c:pt idx="8">
                        <c:v>43709</c:v>
                      </c:pt>
                      <c:pt idx="9">
                        <c:v>43739</c:v>
                      </c:pt>
                      <c:pt idx="10">
                        <c:v>43770</c:v>
                      </c:pt>
                      <c:pt idx="11">
                        <c:v>43800</c:v>
                      </c:pt>
                      <c:pt idx="12">
                        <c:v>43831</c:v>
                      </c:pt>
                      <c:pt idx="13">
                        <c:v>43862</c:v>
                      </c:pt>
                      <c:pt idx="14">
                        <c:v>43891</c:v>
                      </c:pt>
                      <c:pt idx="15">
                        <c:v>43922</c:v>
                      </c:pt>
                      <c:pt idx="16">
                        <c:v>43952</c:v>
                      </c:pt>
                      <c:pt idx="17">
                        <c:v>43983</c:v>
                      </c:pt>
                      <c:pt idx="18">
                        <c:v>44013</c:v>
                      </c:pt>
                      <c:pt idx="19">
                        <c:v>44044</c:v>
                      </c:pt>
                      <c:pt idx="20">
                        <c:v>44075</c:v>
                      </c:pt>
                      <c:pt idx="21">
                        <c:v>44105</c:v>
                      </c:pt>
                      <c:pt idx="22">
                        <c:v>44136</c:v>
                      </c:pt>
                      <c:pt idx="23">
                        <c:v>44166</c:v>
                      </c:pt>
                      <c:pt idx="24">
                        <c:v>44197</c:v>
                      </c:pt>
                      <c:pt idx="25">
                        <c:v>44228</c:v>
                      </c:pt>
                      <c:pt idx="26">
                        <c:v>44256</c:v>
                      </c:pt>
                      <c:pt idx="27">
                        <c:v>44287</c:v>
                      </c:pt>
                      <c:pt idx="28">
                        <c:v>44317</c:v>
                      </c:pt>
                      <c:pt idx="29">
                        <c:v>44348</c:v>
                      </c:pt>
                      <c:pt idx="30">
                        <c:v>44378</c:v>
                      </c:pt>
                      <c:pt idx="31">
                        <c:v>44409</c:v>
                      </c:pt>
                      <c:pt idx="32">
                        <c:v>44440</c:v>
                      </c:pt>
                      <c:pt idx="33">
                        <c:v>44470</c:v>
                      </c:pt>
                      <c:pt idx="34">
                        <c:v>44501</c:v>
                      </c:pt>
                      <c:pt idx="35">
                        <c:v>44531</c:v>
                      </c:pt>
                      <c:pt idx="36">
                        <c:v>44562</c:v>
                      </c:pt>
                      <c:pt idx="37">
                        <c:v>44593</c:v>
                      </c:pt>
                      <c:pt idx="38">
                        <c:v>44621</c:v>
                      </c:pt>
                      <c:pt idx="39">
                        <c:v>44652</c:v>
                      </c:pt>
                      <c:pt idx="40">
                        <c:v>44682</c:v>
                      </c:pt>
                      <c:pt idx="41">
                        <c:v>44713</c:v>
                      </c:pt>
                      <c:pt idx="42">
                        <c:v>44743</c:v>
                      </c:pt>
                      <c:pt idx="43">
                        <c:v>44774</c:v>
                      </c:pt>
                      <c:pt idx="44">
                        <c:v>44805</c:v>
                      </c:pt>
                      <c:pt idx="45">
                        <c:v>44835</c:v>
                      </c:pt>
                      <c:pt idx="46">
                        <c:v>44866</c:v>
                      </c:pt>
                      <c:pt idx="47">
                        <c:v>44896</c:v>
                      </c:pt>
                      <c:pt idx="48">
                        <c:v>44927</c:v>
                      </c:pt>
                      <c:pt idx="49">
                        <c:v>44958</c:v>
                      </c:pt>
                      <c:pt idx="50">
                        <c:v>44986</c:v>
                      </c:pt>
                    </c:numCache>
                  </c:numRef>
                </c:cat>
                <c:val>
                  <c:numRef>
                    <c:extLst xmlns:c15="http://schemas.microsoft.com/office/drawing/2012/chart">
                      <c:ext xmlns:c15="http://schemas.microsoft.com/office/drawing/2012/chart" uri="{02D57815-91ED-43cb-92C2-25804820EDAC}">
                        <c15:formulaRef>
                          <c15:sqref>'DFW MSA'!$C$14:$C$48</c15:sqref>
                        </c15:formulaRef>
                      </c:ext>
                    </c:extLst>
                    <c:numCache>
                      <c:formatCode>#0.0</c:formatCode>
                      <c:ptCount val="35"/>
                      <c:pt idx="0">
                        <c:v>4.0999999999999996</c:v>
                      </c:pt>
                      <c:pt idx="1">
                        <c:v>3.4</c:v>
                      </c:pt>
                      <c:pt idx="2">
                        <c:v>3.3</c:v>
                      </c:pt>
                      <c:pt idx="3">
                        <c:v>2.8</c:v>
                      </c:pt>
                      <c:pt idx="4">
                        <c:v>2.9</c:v>
                      </c:pt>
                      <c:pt idx="5">
                        <c:v>3.5</c:v>
                      </c:pt>
                      <c:pt idx="6">
                        <c:v>3.6</c:v>
                      </c:pt>
                      <c:pt idx="7">
                        <c:v>3.5</c:v>
                      </c:pt>
                      <c:pt idx="8">
                        <c:v>3.2</c:v>
                      </c:pt>
                      <c:pt idx="9">
                        <c:v>3.3</c:v>
                      </c:pt>
                      <c:pt idx="10">
                        <c:v>3.1</c:v>
                      </c:pt>
                      <c:pt idx="11">
                        <c:v>2.9</c:v>
                      </c:pt>
                      <c:pt idx="12">
                        <c:v>3.3</c:v>
                      </c:pt>
                      <c:pt idx="13">
                        <c:v>3.2</c:v>
                      </c:pt>
                      <c:pt idx="14">
                        <c:v>4.7</c:v>
                      </c:pt>
                      <c:pt idx="15">
                        <c:v>13.4</c:v>
                      </c:pt>
                      <c:pt idx="16">
                        <c:v>13</c:v>
                      </c:pt>
                      <c:pt idx="17">
                        <c:v>8.6</c:v>
                      </c:pt>
                      <c:pt idx="18">
                        <c:v>7.9</c:v>
                      </c:pt>
                      <c:pt idx="19">
                        <c:v>6.5</c:v>
                      </c:pt>
                      <c:pt idx="20">
                        <c:v>7.8</c:v>
                      </c:pt>
                      <c:pt idx="21">
                        <c:v>6.3</c:v>
                      </c:pt>
                      <c:pt idx="22">
                        <c:v>7.4</c:v>
                      </c:pt>
                      <c:pt idx="23">
                        <c:v>6.6</c:v>
                      </c:pt>
                      <c:pt idx="24">
                        <c:v>6.8</c:v>
                      </c:pt>
                      <c:pt idx="25">
                        <c:v>7.1</c:v>
                      </c:pt>
                      <c:pt idx="26">
                        <c:v>6.9</c:v>
                      </c:pt>
                      <c:pt idx="27">
                        <c:v>5.9</c:v>
                      </c:pt>
                      <c:pt idx="28">
                        <c:v>5.6</c:v>
                      </c:pt>
                      <c:pt idx="29">
                        <c:v>6.3</c:v>
                      </c:pt>
                      <c:pt idx="30">
                        <c:v>5.6</c:v>
                      </c:pt>
                      <c:pt idx="31">
                        <c:v>4.9000000000000004</c:v>
                      </c:pt>
                      <c:pt idx="32">
                        <c:v>4.5</c:v>
                      </c:pt>
                      <c:pt idx="33">
                        <c:v>4.4000000000000004</c:v>
                      </c:pt>
                      <c:pt idx="34">
                        <c:v>4.0999999999999996</c:v>
                      </c:pt>
                    </c:numCache>
                  </c:numRef>
                </c:val>
                <c:smooth val="0"/>
                <c:extLst xmlns:c15="http://schemas.microsoft.com/office/drawing/2012/chart">
                  <c:ext xmlns:c16="http://schemas.microsoft.com/office/drawing/2014/chart" uri="{C3380CC4-5D6E-409C-BE32-E72D297353CC}">
                    <c16:uniqueId val="{00000003-0450-4C58-9333-448DECBACA0B}"/>
                  </c:ext>
                </c:extLst>
              </c15:ser>
            </c15:filteredLineSeries>
            <c15:filteredLineSeries>
              <c15:ser>
                <c:idx val="2"/>
                <c:order val="2"/>
                <c:tx>
                  <c:strRef>
                    <c:extLst xmlns:c15="http://schemas.microsoft.com/office/drawing/2012/chart">
                      <c:ext xmlns:c15="http://schemas.microsoft.com/office/drawing/2012/chart" uri="{02D57815-91ED-43cb-92C2-25804820EDAC}">
                        <c15:formulaRef>
                          <c15:sqref>'DFW MSA'!$D$1</c15:sqref>
                        </c15:formulaRef>
                      </c:ext>
                    </c:extLst>
                    <c:strCache>
                      <c:ptCount val="1"/>
                      <c:pt idx="0">
                        <c:v>Dallas Co.</c:v>
                      </c:pt>
                    </c:strCache>
                  </c:strRef>
                </c:tx>
                <c:spPr>
                  <a:ln w="28575" cap="rnd">
                    <a:solidFill>
                      <a:schemeClr val="accent3"/>
                    </a:solidFill>
                    <a:round/>
                  </a:ln>
                  <a:effectLst/>
                </c:spPr>
                <c:marker>
                  <c:symbol val="none"/>
                </c:marker>
                <c:cat>
                  <c:numRef>
                    <c:extLst xmlns:c15="http://schemas.microsoft.com/office/drawing/2012/chart">
                      <c:ext xmlns:c15="http://schemas.microsoft.com/office/drawing/2012/chart" uri="{02D57815-91ED-43cb-92C2-25804820EDAC}">
                        <c15:formulaRef>
                          <c15:sqref>'DFW MSA'!$A$14:$A$64</c15:sqref>
                        </c15:formulaRef>
                      </c:ext>
                    </c:extLst>
                    <c:numCache>
                      <c:formatCode>mmm\-yy</c:formatCode>
                      <c:ptCount val="51"/>
                      <c:pt idx="0">
                        <c:v>43466</c:v>
                      </c:pt>
                      <c:pt idx="1">
                        <c:v>43497</c:v>
                      </c:pt>
                      <c:pt idx="2">
                        <c:v>43525</c:v>
                      </c:pt>
                      <c:pt idx="3">
                        <c:v>43556</c:v>
                      </c:pt>
                      <c:pt idx="4">
                        <c:v>43586</c:v>
                      </c:pt>
                      <c:pt idx="5">
                        <c:v>43617</c:v>
                      </c:pt>
                      <c:pt idx="6">
                        <c:v>43647</c:v>
                      </c:pt>
                      <c:pt idx="7">
                        <c:v>43678</c:v>
                      </c:pt>
                      <c:pt idx="8">
                        <c:v>43709</c:v>
                      </c:pt>
                      <c:pt idx="9">
                        <c:v>43739</c:v>
                      </c:pt>
                      <c:pt idx="10">
                        <c:v>43770</c:v>
                      </c:pt>
                      <c:pt idx="11">
                        <c:v>43800</c:v>
                      </c:pt>
                      <c:pt idx="12">
                        <c:v>43831</c:v>
                      </c:pt>
                      <c:pt idx="13">
                        <c:v>43862</c:v>
                      </c:pt>
                      <c:pt idx="14">
                        <c:v>43891</c:v>
                      </c:pt>
                      <c:pt idx="15">
                        <c:v>43922</c:v>
                      </c:pt>
                      <c:pt idx="16">
                        <c:v>43952</c:v>
                      </c:pt>
                      <c:pt idx="17">
                        <c:v>43983</c:v>
                      </c:pt>
                      <c:pt idx="18">
                        <c:v>44013</c:v>
                      </c:pt>
                      <c:pt idx="19">
                        <c:v>44044</c:v>
                      </c:pt>
                      <c:pt idx="20">
                        <c:v>44075</c:v>
                      </c:pt>
                      <c:pt idx="21">
                        <c:v>44105</c:v>
                      </c:pt>
                      <c:pt idx="22">
                        <c:v>44136</c:v>
                      </c:pt>
                      <c:pt idx="23">
                        <c:v>44166</c:v>
                      </c:pt>
                      <c:pt idx="24">
                        <c:v>44197</c:v>
                      </c:pt>
                      <c:pt idx="25">
                        <c:v>44228</c:v>
                      </c:pt>
                      <c:pt idx="26">
                        <c:v>44256</c:v>
                      </c:pt>
                      <c:pt idx="27">
                        <c:v>44287</c:v>
                      </c:pt>
                      <c:pt idx="28">
                        <c:v>44317</c:v>
                      </c:pt>
                      <c:pt idx="29">
                        <c:v>44348</c:v>
                      </c:pt>
                      <c:pt idx="30">
                        <c:v>44378</c:v>
                      </c:pt>
                      <c:pt idx="31">
                        <c:v>44409</c:v>
                      </c:pt>
                      <c:pt idx="32">
                        <c:v>44440</c:v>
                      </c:pt>
                      <c:pt idx="33">
                        <c:v>44470</c:v>
                      </c:pt>
                      <c:pt idx="34">
                        <c:v>44501</c:v>
                      </c:pt>
                      <c:pt idx="35">
                        <c:v>44531</c:v>
                      </c:pt>
                      <c:pt idx="36">
                        <c:v>44562</c:v>
                      </c:pt>
                      <c:pt idx="37">
                        <c:v>44593</c:v>
                      </c:pt>
                      <c:pt idx="38">
                        <c:v>44621</c:v>
                      </c:pt>
                      <c:pt idx="39">
                        <c:v>44652</c:v>
                      </c:pt>
                      <c:pt idx="40">
                        <c:v>44682</c:v>
                      </c:pt>
                      <c:pt idx="41">
                        <c:v>44713</c:v>
                      </c:pt>
                      <c:pt idx="42">
                        <c:v>44743</c:v>
                      </c:pt>
                      <c:pt idx="43">
                        <c:v>44774</c:v>
                      </c:pt>
                      <c:pt idx="44">
                        <c:v>44805</c:v>
                      </c:pt>
                      <c:pt idx="45">
                        <c:v>44835</c:v>
                      </c:pt>
                      <c:pt idx="46">
                        <c:v>44866</c:v>
                      </c:pt>
                      <c:pt idx="47">
                        <c:v>44896</c:v>
                      </c:pt>
                      <c:pt idx="48">
                        <c:v>44927</c:v>
                      </c:pt>
                      <c:pt idx="49">
                        <c:v>44958</c:v>
                      </c:pt>
                      <c:pt idx="50">
                        <c:v>44986</c:v>
                      </c:pt>
                    </c:numCache>
                  </c:numRef>
                </c:cat>
                <c:val>
                  <c:numRef>
                    <c:extLst xmlns:c15="http://schemas.microsoft.com/office/drawing/2012/chart">
                      <c:ext xmlns:c15="http://schemas.microsoft.com/office/drawing/2012/chart" uri="{02D57815-91ED-43cb-92C2-25804820EDAC}">
                        <c15:formulaRef>
                          <c15:sqref>'DFW MSA'!$D$14:$D$48</c15:sqref>
                        </c15:formulaRef>
                      </c:ext>
                    </c:extLst>
                    <c:numCache>
                      <c:formatCode>#0.0</c:formatCode>
                      <c:ptCount val="35"/>
                      <c:pt idx="0">
                        <c:v>4.0999999999999996</c:v>
                      </c:pt>
                      <c:pt idx="1">
                        <c:v>3.7</c:v>
                      </c:pt>
                      <c:pt idx="2">
                        <c:v>3.5</c:v>
                      </c:pt>
                      <c:pt idx="3">
                        <c:v>3.1</c:v>
                      </c:pt>
                      <c:pt idx="4">
                        <c:v>3.1</c:v>
                      </c:pt>
                      <c:pt idx="5">
                        <c:v>3.6</c:v>
                      </c:pt>
                      <c:pt idx="6">
                        <c:v>3.7</c:v>
                      </c:pt>
                      <c:pt idx="7">
                        <c:v>3.7</c:v>
                      </c:pt>
                      <c:pt idx="8">
                        <c:v>3.3</c:v>
                      </c:pt>
                      <c:pt idx="9">
                        <c:v>3.3</c:v>
                      </c:pt>
                      <c:pt idx="10">
                        <c:v>3.3</c:v>
                      </c:pt>
                      <c:pt idx="11">
                        <c:v>3.1</c:v>
                      </c:pt>
                      <c:pt idx="12">
                        <c:v>3.5</c:v>
                      </c:pt>
                      <c:pt idx="13">
                        <c:v>3.3</c:v>
                      </c:pt>
                      <c:pt idx="14">
                        <c:v>4.8</c:v>
                      </c:pt>
                      <c:pt idx="15">
                        <c:v>13</c:v>
                      </c:pt>
                      <c:pt idx="16">
                        <c:v>12.8</c:v>
                      </c:pt>
                      <c:pt idx="17">
                        <c:v>8.8000000000000007</c:v>
                      </c:pt>
                      <c:pt idx="18">
                        <c:v>8.1999999999999993</c:v>
                      </c:pt>
                      <c:pt idx="19">
                        <c:v>6.8</c:v>
                      </c:pt>
                      <c:pt idx="20">
                        <c:v>8.1999999999999993</c:v>
                      </c:pt>
                      <c:pt idx="21" formatCode="General">
                        <c:v>6.6</c:v>
                      </c:pt>
                      <c:pt idx="22" formatCode="General">
                        <c:v>7.7</c:v>
                      </c:pt>
                      <c:pt idx="23" formatCode="General">
                        <c:v>6.8</c:v>
                      </c:pt>
                      <c:pt idx="24" formatCode="General">
                        <c:v>7.1</c:v>
                      </c:pt>
                      <c:pt idx="25" formatCode="General">
                        <c:v>7.4</c:v>
                      </c:pt>
                      <c:pt idx="26" formatCode="General">
                        <c:v>7.2</c:v>
                      </c:pt>
                      <c:pt idx="27" formatCode="General">
                        <c:v>6.2</c:v>
                      </c:pt>
                      <c:pt idx="28" formatCode="General">
                        <c:v>5.8</c:v>
                      </c:pt>
                      <c:pt idx="29" formatCode="General">
                        <c:v>6.4</c:v>
                      </c:pt>
                      <c:pt idx="30" formatCode="General">
                        <c:v>5.8</c:v>
                      </c:pt>
                      <c:pt idx="31" formatCode="General">
                        <c:v>5.2</c:v>
                      </c:pt>
                      <c:pt idx="32" formatCode="General">
                        <c:v>4.8</c:v>
                      </c:pt>
                      <c:pt idx="33" formatCode="General">
                        <c:v>4.5999999999999996</c:v>
                      </c:pt>
                      <c:pt idx="34" formatCode="General">
                        <c:v>4.3</c:v>
                      </c:pt>
                    </c:numCache>
                  </c:numRef>
                </c:val>
                <c:smooth val="0"/>
                <c:extLst xmlns:c15="http://schemas.microsoft.com/office/drawing/2012/chart">
                  <c:ext xmlns:c16="http://schemas.microsoft.com/office/drawing/2014/chart" uri="{C3380CC4-5D6E-409C-BE32-E72D297353CC}">
                    <c16:uniqueId val="{00000004-0450-4C58-9333-448DECBACA0B}"/>
                  </c:ext>
                </c:extLst>
              </c15:ser>
            </c15:filteredLineSeries>
            <c15:filteredLineSeries>
              <c15:ser>
                <c:idx val="3"/>
                <c:order val="3"/>
                <c:tx>
                  <c:strRef>
                    <c:extLst xmlns:c15="http://schemas.microsoft.com/office/drawing/2012/chart">
                      <c:ext xmlns:c15="http://schemas.microsoft.com/office/drawing/2012/chart" uri="{02D57815-91ED-43cb-92C2-25804820EDAC}">
                        <c15:formulaRef>
                          <c15:sqref>'DFW MSA'!$E$1</c15:sqref>
                        </c15:formulaRef>
                      </c:ext>
                    </c:extLst>
                    <c:strCache>
                      <c:ptCount val="1"/>
                      <c:pt idx="0">
                        <c:v>Denton Co. </c:v>
                      </c:pt>
                    </c:strCache>
                  </c:strRef>
                </c:tx>
                <c:spPr>
                  <a:ln w="28575" cap="rnd">
                    <a:solidFill>
                      <a:schemeClr val="accent4"/>
                    </a:solidFill>
                    <a:round/>
                  </a:ln>
                  <a:effectLst/>
                </c:spPr>
                <c:marker>
                  <c:symbol val="none"/>
                </c:marker>
                <c:cat>
                  <c:numRef>
                    <c:extLst xmlns:c15="http://schemas.microsoft.com/office/drawing/2012/chart">
                      <c:ext xmlns:c15="http://schemas.microsoft.com/office/drawing/2012/chart" uri="{02D57815-91ED-43cb-92C2-25804820EDAC}">
                        <c15:formulaRef>
                          <c15:sqref>'DFW MSA'!$A$14:$A$64</c15:sqref>
                        </c15:formulaRef>
                      </c:ext>
                    </c:extLst>
                    <c:numCache>
                      <c:formatCode>mmm\-yy</c:formatCode>
                      <c:ptCount val="51"/>
                      <c:pt idx="0">
                        <c:v>43466</c:v>
                      </c:pt>
                      <c:pt idx="1">
                        <c:v>43497</c:v>
                      </c:pt>
                      <c:pt idx="2">
                        <c:v>43525</c:v>
                      </c:pt>
                      <c:pt idx="3">
                        <c:v>43556</c:v>
                      </c:pt>
                      <c:pt idx="4">
                        <c:v>43586</c:v>
                      </c:pt>
                      <c:pt idx="5">
                        <c:v>43617</c:v>
                      </c:pt>
                      <c:pt idx="6">
                        <c:v>43647</c:v>
                      </c:pt>
                      <c:pt idx="7">
                        <c:v>43678</c:v>
                      </c:pt>
                      <c:pt idx="8">
                        <c:v>43709</c:v>
                      </c:pt>
                      <c:pt idx="9">
                        <c:v>43739</c:v>
                      </c:pt>
                      <c:pt idx="10">
                        <c:v>43770</c:v>
                      </c:pt>
                      <c:pt idx="11">
                        <c:v>43800</c:v>
                      </c:pt>
                      <c:pt idx="12">
                        <c:v>43831</c:v>
                      </c:pt>
                      <c:pt idx="13">
                        <c:v>43862</c:v>
                      </c:pt>
                      <c:pt idx="14">
                        <c:v>43891</c:v>
                      </c:pt>
                      <c:pt idx="15">
                        <c:v>43922</c:v>
                      </c:pt>
                      <c:pt idx="16">
                        <c:v>43952</c:v>
                      </c:pt>
                      <c:pt idx="17">
                        <c:v>43983</c:v>
                      </c:pt>
                      <c:pt idx="18">
                        <c:v>44013</c:v>
                      </c:pt>
                      <c:pt idx="19">
                        <c:v>44044</c:v>
                      </c:pt>
                      <c:pt idx="20">
                        <c:v>44075</c:v>
                      </c:pt>
                      <c:pt idx="21">
                        <c:v>44105</c:v>
                      </c:pt>
                      <c:pt idx="22">
                        <c:v>44136</c:v>
                      </c:pt>
                      <c:pt idx="23">
                        <c:v>44166</c:v>
                      </c:pt>
                      <c:pt idx="24">
                        <c:v>44197</c:v>
                      </c:pt>
                      <c:pt idx="25">
                        <c:v>44228</c:v>
                      </c:pt>
                      <c:pt idx="26">
                        <c:v>44256</c:v>
                      </c:pt>
                      <c:pt idx="27">
                        <c:v>44287</c:v>
                      </c:pt>
                      <c:pt idx="28">
                        <c:v>44317</c:v>
                      </c:pt>
                      <c:pt idx="29">
                        <c:v>44348</c:v>
                      </c:pt>
                      <c:pt idx="30">
                        <c:v>44378</c:v>
                      </c:pt>
                      <c:pt idx="31">
                        <c:v>44409</c:v>
                      </c:pt>
                      <c:pt idx="32">
                        <c:v>44440</c:v>
                      </c:pt>
                      <c:pt idx="33">
                        <c:v>44470</c:v>
                      </c:pt>
                      <c:pt idx="34">
                        <c:v>44501</c:v>
                      </c:pt>
                      <c:pt idx="35">
                        <c:v>44531</c:v>
                      </c:pt>
                      <c:pt idx="36">
                        <c:v>44562</c:v>
                      </c:pt>
                      <c:pt idx="37">
                        <c:v>44593</c:v>
                      </c:pt>
                      <c:pt idx="38">
                        <c:v>44621</c:v>
                      </c:pt>
                      <c:pt idx="39">
                        <c:v>44652</c:v>
                      </c:pt>
                      <c:pt idx="40">
                        <c:v>44682</c:v>
                      </c:pt>
                      <c:pt idx="41">
                        <c:v>44713</c:v>
                      </c:pt>
                      <c:pt idx="42">
                        <c:v>44743</c:v>
                      </c:pt>
                      <c:pt idx="43">
                        <c:v>44774</c:v>
                      </c:pt>
                      <c:pt idx="44">
                        <c:v>44805</c:v>
                      </c:pt>
                      <c:pt idx="45">
                        <c:v>44835</c:v>
                      </c:pt>
                      <c:pt idx="46">
                        <c:v>44866</c:v>
                      </c:pt>
                      <c:pt idx="47">
                        <c:v>44896</c:v>
                      </c:pt>
                      <c:pt idx="48">
                        <c:v>44927</c:v>
                      </c:pt>
                      <c:pt idx="49">
                        <c:v>44958</c:v>
                      </c:pt>
                      <c:pt idx="50">
                        <c:v>44986</c:v>
                      </c:pt>
                    </c:numCache>
                  </c:numRef>
                </c:cat>
                <c:val>
                  <c:numRef>
                    <c:extLst xmlns:c15="http://schemas.microsoft.com/office/drawing/2012/chart">
                      <c:ext xmlns:c15="http://schemas.microsoft.com/office/drawing/2012/chart" uri="{02D57815-91ED-43cb-92C2-25804820EDAC}">
                        <c15:formulaRef>
                          <c15:sqref>'DFW MSA'!$E$14:$E$48</c15:sqref>
                        </c15:formulaRef>
                      </c:ext>
                    </c:extLst>
                    <c:numCache>
                      <c:formatCode>#0.0</c:formatCode>
                      <c:ptCount val="35"/>
                      <c:pt idx="0">
                        <c:v>3.4</c:v>
                      </c:pt>
                      <c:pt idx="1">
                        <c:v>3.1</c:v>
                      </c:pt>
                      <c:pt idx="2">
                        <c:v>3.1</c:v>
                      </c:pt>
                      <c:pt idx="3">
                        <c:v>2.6</c:v>
                      </c:pt>
                      <c:pt idx="4">
                        <c:v>2.7</c:v>
                      </c:pt>
                      <c:pt idx="5">
                        <c:v>3.1</c:v>
                      </c:pt>
                      <c:pt idx="6">
                        <c:v>3.2</c:v>
                      </c:pt>
                      <c:pt idx="7">
                        <c:v>3.1</c:v>
                      </c:pt>
                      <c:pt idx="8">
                        <c:v>2.9</c:v>
                      </c:pt>
                      <c:pt idx="9">
                        <c:v>2.8</c:v>
                      </c:pt>
                      <c:pt idx="10">
                        <c:v>2.8</c:v>
                      </c:pt>
                      <c:pt idx="11">
                        <c:v>2.7</c:v>
                      </c:pt>
                      <c:pt idx="12">
                        <c:v>3</c:v>
                      </c:pt>
                      <c:pt idx="13">
                        <c:v>2.9</c:v>
                      </c:pt>
                      <c:pt idx="14">
                        <c:v>4.3</c:v>
                      </c:pt>
                      <c:pt idx="15">
                        <c:v>12.8</c:v>
                      </c:pt>
                      <c:pt idx="16">
                        <c:v>11.8</c:v>
                      </c:pt>
                      <c:pt idx="17">
                        <c:v>7.7</c:v>
                      </c:pt>
                      <c:pt idx="18">
                        <c:v>7</c:v>
                      </c:pt>
                      <c:pt idx="19">
                        <c:v>5.6</c:v>
                      </c:pt>
                      <c:pt idx="20">
                        <c:v>6.6</c:v>
                      </c:pt>
                      <c:pt idx="21" formatCode="General">
                        <c:v>5.4</c:v>
                      </c:pt>
                      <c:pt idx="22" formatCode="General">
                        <c:v>6.4</c:v>
                      </c:pt>
                      <c:pt idx="23" formatCode="General">
                        <c:v>5.7</c:v>
                      </c:pt>
                      <c:pt idx="24" formatCode="General">
                        <c:v>5.8</c:v>
                      </c:pt>
                      <c:pt idx="25" formatCode="General">
                        <c:v>6</c:v>
                      </c:pt>
                      <c:pt idx="26" formatCode="General">
                        <c:v>5.6</c:v>
                      </c:pt>
                      <c:pt idx="27" formatCode="General">
                        <c:v>4.9000000000000004</c:v>
                      </c:pt>
                      <c:pt idx="28" formatCode="General">
                        <c:v>4.7</c:v>
                      </c:pt>
                      <c:pt idx="29" formatCode="General">
                        <c:v>5.2</c:v>
                      </c:pt>
                      <c:pt idx="30" formatCode="General">
                        <c:v>4.5999999999999996</c:v>
                      </c:pt>
                      <c:pt idx="31" formatCode="General">
                        <c:v>4.0999999999999996</c:v>
                      </c:pt>
                      <c:pt idx="32" formatCode="General">
                        <c:v>3.9</c:v>
                      </c:pt>
                      <c:pt idx="33" formatCode="General">
                        <c:v>3.7</c:v>
                      </c:pt>
                      <c:pt idx="34" formatCode="General">
                        <c:v>3.5</c:v>
                      </c:pt>
                    </c:numCache>
                  </c:numRef>
                </c:val>
                <c:smooth val="0"/>
                <c:extLst xmlns:c15="http://schemas.microsoft.com/office/drawing/2012/chart">
                  <c:ext xmlns:c16="http://schemas.microsoft.com/office/drawing/2014/chart" uri="{C3380CC4-5D6E-409C-BE32-E72D297353CC}">
                    <c16:uniqueId val="{00000005-0450-4C58-9333-448DECBACA0B}"/>
                  </c:ext>
                </c:extLst>
              </c15:ser>
            </c15:filteredLineSeries>
            <c15:filteredLineSeries>
              <c15:ser>
                <c:idx val="4"/>
                <c:order val="4"/>
                <c:tx>
                  <c:strRef>
                    <c:extLst xmlns:c15="http://schemas.microsoft.com/office/drawing/2012/chart">
                      <c:ext xmlns:c15="http://schemas.microsoft.com/office/drawing/2012/chart" uri="{02D57815-91ED-43cb-92C2-25804820EDAC}">
                        <c15:formulaRef>
                          <c15:sqref>'DFW MSA'!$F$1</c15:sqref>
                        </c15:formulaRef>
                      </c:ext>
                    </c:extLst>
                    <c:strCache>
                      <c:ptCount val="1"/>
                      <c:pt idx="0">
                        <c:v>Collin Co. </c:v>
                      </c:pt>
                    </c:strCache>
                  </c:strRef>
                </c:tx>
                <c:spPr>
                  <a:ln w="28575" cap="rnd">
                    <a:solidFill>
                      <a:schemeClr val="accent5"/>
                    </a:solidFill>
                    <a:round/>
                  </a:ln>
                  <a:effectLst/>
                </c:spPr>
                <c:marker>
                  <c:symbol val="none"/>
                </c:marker>
                <c:cat>
                  <c:numRef>
                    <c:extLst xmlns:c15="http://schemas.microsoft.com/office/drawing/2012/chart">
                      <c:ext xmlns:c15="http://schemas.microsoft.com/office/drawing/2012/chart" uri="{02D57815-91ED-43cb-92C2-25804820EDAC}">
                        <c15:formulaRef>
                          <c15:sqref>'DFW MSA'!$A$14:$A$64</c15:sqref>
                        </c15:formulaRef>
                      </c:ext>
                    </c:extLst>
                    <c:numCache>
                      <c:formatCode>mmm\-yy</c:formatCode>
                      <c:ptCount val="51"/>
                      <c:pt idx="0">
                        <c:v>43466</c:v>
                      </c:pt>
                      <c:pt idx="1">
                        <c:v>43497</c:v>
                      </c:pt>
                      <c:pt idx="2">
                        <c:v>43525</c:v>
                      </c:pt>
                      <c:pt idx="3">
                        <c:v>43556</c:v>
                      </c:pt>
                      <c:pt idx="4">
                        <c:v>43586</c:v>
                      </c:pt>
                      <c:pt idx="5">
                        <c:v>43617</c:v>
                      </c:pt>
                      <c:pt idx="6">
                        <c:v>43647</c:v>
                      </c:pt>
                      <c:pt idx="7">
                        <c:v>43678</c:v>
                      </c:pt>
                      <c:pt idx="8">
                        <c:v>43709</c:v>
                      </c:pt>
                      <c:pt idx="9">
                        <c:v>43739</c:v>
                      </c:pt>
                      <c:pt idx="10">
                        <c:v>43770</c:v>
                      </c:pt>
                      <c:pt idx="11">
                        <c:v>43800</c:v>
                      </c:pt>
                      <c:pt idx="12">
                        <c:v>43831</c:v>
                      </c:pt>
                      <c:pt idx="13">
                        <c:v>43862</c:v>
                      </c:pt>
                      <c:pt idx="14">
                        <c:v>43891</c:v>
                      </c:pt>
                      <c:pt idx="15">
                        <c:v>43922</c:v>
                      </c:pt>
                      <c:pt idx="16">
                        <c:v>43952</c:v>
                      </c:pt>
                      <c:pt idx="17">
                        <c:v>43983</c:v>
                      </c:pt>
                      <c:pt idx="18">
                        <c:v>44013</c:v>
                      </c:pt>
                      <c:pt idx="19">
                        <c:v>44044</c:v>
                      </c:pt>
                      <c:pt idx="20">
                        <c:v>44075</c:v>
                      </c:pt>
                      <c:pt idx="21">
                        <c:v>44105</c:v>
                      </c:pt>
                      <c:pt idx="22">
                        <c:v>44136</c:v>
                      </c:pt>
                      <c:pt idx="23">
                        <c:v>44166</c:v>
                      </c:pt>
                      <c:pt idx="24">
                        <c:v>44197</c:v>
                      </c:pt>
                      <c:pt idx="25">
                        <c:v>44228</c:v>
                      </c:pt>
                      <c:pt idx="26">
                        <c:v>44256</c:v>
                      </c:pt>
                      <c:pt idx="27">
                        <c:v>44287</c:v>
                      </c:pt>
                      <c:pt idx="28">
                        <c:v>44317</c:v>
                      </c:pt>
                      <c:pt idx="29">
                        <c:v>44348</c:v>
                      </c:pt>
                      <c:pt idx="30">
                        <c:v>44378</c:v>
                      </c:pt>
                      <c:pt idx="31">
                        <c:v>44409</c:v>
                      </c:pt>
                      <c:pt idx="32">
                        <c:v>44440</c:v>
                      </c:pt>
                      <c:pt idx="33">
                        <c:v>44470</c:v>
                      </c:pt>
                      <c:pt idx="34">
                        <c:v>44501</c:v>
                      </c:pt>
                      <c:pt idx="35">
                        <c:v>44531</c:v>
                      </c:pt>
                      <c:pt idx="36">
                        <c:v>44562</c:v>
                      </c:pt>
                      <c:pt idx="37">
                        <c:v>44593</c:v>
                      </c:pt>
                      <c:pt idx="38">
                        <c:v>44621</c:v>
                      </c:pt>
                      <c:pt idx="39">
                        <c:v>44652</c:v>
                      </c:pt>
                      <c:pt idx="40">
                        <c:v>44682</c:v>
                      </c:pt>
                      <c:pt idx="41">
                        <c:v>44713</c:v>
                      </c:pt>
                      <c:pt idx="42">
                        <c:v>44743</c:v>
                      </c:pt>
                      <c:pt idx="43">
                        <c:v>44774</c:v>
                      </c:pt>
                      <c:pt idx="44">
                        <c:v>44805</c:v>
                      </c:pt>
                      <c:pt idx="45">
                        <c:v>44835</c:v>
                      </c:pt>
                      <c:pt idx="46">
                        <c:v>44866</c:v>
                      </c:pt>
                      <c:pt idx="47">
                        <c:v>44896</c:v>
                      </c:pt>
                      <c:pt idx="48">
                        <c:v>44927</c:v>
                      </c:pt>
                      <c:pt idx="49">
                        <c:v>44958</c:v>
                      </c:pt>
                      <c:pt idx="50">
                        <c:v>44986</c:v>
                      </c:pt>
                    </c:numCache>
                  </c:numRef>
                </c:cat>
                <c:val>
                  <c:numRef>
                    <c:extLst xmlns:c15="http://schemas.microsoft.com/office/drawing/2012/chart">
                      <c:ext xmlns:c15="http://schemas.microsoft.com/office/drawing/2012/chart" uri="{02D57815-91ED-43cb-92C2-25804820EDAC}">
                        <c15:formulaRef>
                          <c15:sqref>'DFW MSA'!$F$14:$F$61</c15:sqref>
                        </c15:formulaRef>
                      </c:ext>
                    </c:extLst>
                    <c:numCache>
                      <c:formatCode>#0.0</c:formatCode>
                      <c:ptCount val="48"/>
                      <c:pt idx="0">
                        <c:v>3.5</c:v>
                      </c:pt>
                      <c:pt idx="1">
                        <c:v>3.3</c:v>
                      </c:pt>
                      <c:pt idx="2">
                        <c:v>3.2</c:v>
                      </c:pt>
                      <c:pt idx="3">
                        <c:v>2.7</c:v>
                      </c:pt>
                      <c:pt idx="4">
                        <c:v>2.8</c:v>
                      </c:pt>
                      <c:pt idx="5">
                        <c:v>3.3</c:v>
                      </c:pt>
                      <c:pt idx="6">
                        <c:v>3.4</c:v>
                      </c:pt>
                      <c:pt idx="7">
                        <c:v>3.3</c:v>
                      </c:pt>
                      <c:pt idx="8">
                        <c:v>3</c:v>
                      </c:pt>
                      <c:pt idx="9">
                        <c:v>2.9</c:v>
                      </c:pt>
                      <c:pt idx="10">
                        <c:v>2.9</c:v>
                      </c:pt>
                      <c:pt idx="11">
                        <c:v>2.8</c:v>
                      </c:pt>
                      <c:pt idx="12">
                        <c:v>3.1</c:v>
                      </c:pt>
                      <c:pt idx="13">
                        <c:v>3</c:v>
                      </c:pt>
                      <c:pt idx="14">
                        <c:v>4.4000000000000004</c:v>
                      </c:pt>
                      <c:pt idx="15">
                        <c:v>12.1</c:v>
                      </c:pt>
                      <c:pt idx="16">
                        <c:v>11.3</c:v>
                      </c:pt>
                      <c:pt idx="17">
                        <c:v>7.4</c:v>
                      </c:pt>
                      <c:pt idx="18">
                        <c:v>6.7</c:v>
                      </c:pt>
                      <c:pt idx="19">
                        <c:v>5.5</c:v>
                      </c:pt>
                      <c:pt idx="20">
                        <c:v>6.5</c:v>
                      </c:pt>
                      <c:pt idx="21" formatCode="General">
                        <c:v>5.2</c:v>
                      </c:pt>
                      <c:pt idx="22" formatCode="General">
                        <c:v>6.2</c:v>
                      </c:pt>
                      <c:pt idx="23" formatCode="General">
                        <c:v>5.5</c:v>
                      </c:pt>
                      <c:pt idx="24" formatCode="General">
                        <c:v>5.7</c:v>
                      </c:pt>
                      <c:pt idx="25" formatCode="General">
                        <c:v>5.9</c:v>
                      </c:pt>
                      <c:pt idx="26" formatCode="General">
                        <c:v>5.6</c:v>
                      </c:pt>
                      <c:pt idx="27" formatCode="General">
                        <c:v>4.8</c:v>
                      </c:pt>
                      <c:pt idx="28" formatCode="General">
                        <c:v>4.5999999999999996</c:v>
                      </c:pt>
                      <c:pt idx="29" formatCode="General">
                        <c:v>5.0999999999999996</c:v>
                      </c:pt>
                      <c:pt idx="30" formatCode="General">
                        <c:v>4.5</c:v>
                      </c:pt>
                      <c:pt idx="31" formatCode="General">
                        <c:v>4</c:v>
                      </c:pt>
                      <c:pt idx="32" formatCode="General">
                        <c:v>3.8</c:v>
                      </c:pt>
                      <c:pt idx="33" formatCode="General">
                        <c:v>3.6</c:v>
                      </c:pt>
                      <c:pt idx="34" formatCode="General">
                        <c:v>3.4</c:v>
                      </c:pt>
                      <c:pt idx="35" formatCode="General">
                        <c:v>3.1</c:v>
                      </c:pt>
                      <c:pt idx="36" formatCode="General">
                        <c:v>3.5</c:v>
                      </c:pt>
                      <c:pt idx="37" formatCode="General">
                        <c:v>3.5</c:v>
                      </c:pt>
                      <c:pt idx="38" formatCode="General">
                        <c:v>2.9</c:v>
                      </c:pt>
                      <c:pt idx="39" formatCode="General">
                        <c:v>2.7</c:v>
                      </c:pt>
                      <c:pt idx="40" formatCode="General">
                        <c:v>2.8</c:v>
                      </c:pt>
                      <c:pt idx="41" formatCode="General">
                        <c:v>3.3</c:v>
                      </c:pt>
                      <c:pt idx="42" formatCode="General">
                        <c:v>3.3</c:v>
                      </c:pt>
                      <c:pt idx="43" formatCode="General">
                        <c:v>3.2</c:v>
                      </c:pt>
                      <c:pt idx="44" formatCode="0.0">
                        <c:v>3</c:v>
                      </c:pt>
                      <c:pt idx="45" formatCode="0.0">
                        <c:v>3</c:v>
                      </c:pt>
                      <c:pt idx="46" formatCode="General">
                        <c:v>2.9</c:v>
                      </c:pt>
                      <c:pt idx="47" formatCode="General">
                        <c:v>2.8</c:v>
                      </c:pt>
                    </c:numCache>
                  </c:numRef>
                </c:val>
                <c:smooth val="0"/>
                <c:extLst xmlns:c15="http://schemas.microsoft.com/office/drawing/2012/chart">
                  <c:ext xmlns:c16="http://schemas.microsoft.com/office/drawing/2014/chart" uri="{C3380CC4-5D6E-409C-BE32-E72D297353CC}">
                    <c16:uniqueId val="{00000006-0450-4C58-9333-448DECBACA0B}"/>
                  </c:ext>
                </c:extLst>
              </c15:ser>
            </c15:filteredLineSeries>
            <c15:filteredLineSeries>
              <c15:ser>
                <c:idx val="5"/>
                <c:order val="5"/>
                <c:tx>
                  <c:strRef>
                    <c:extLst xmlns:c15="http://schemas.microsoft.com/office/drawing/2012/chart">
                      <c:ext xmlns:c15="http://schemas.microsoft.com/office/drawing/2012/chart" uri="{02D57815-91ED-43cb-92C2-25804820EDAC}">
                        <c15:formulaRef>
                          <c15:sqref>'DFW MSA'!$G$1</c15:sqref>
                        </c15:formulaRef>
                      </c:ext>
                    </c:extLst>
                    <c:strCache>
                      <c:ptCount val="1"/>
                      <c:pt idx="0">
                        <c:v>Rockwall Co.</c:v>
                      </c:pt>
                    </c:strCache>
                  </c:strRef>
                </c:tx>
                <c:spPr>
                  <a:ln w="28575" cap="rnd">
                    <a:solidFill>
                      <a:schemeClr val="accent6"/>
                    </a:solidFill>
                    <a:round/>
                  </a:ln>
                  <a:effectLst/>
                </c:spPr>
                <c:marker>
                  <c:symbol val="none"/>
                </c:marker>
                <c:cat>
                  <c:numRef>
                    <c:extLst xmlns:c15="http://schemas.microsoft.com/office/drawing/2012/chart">
                      <c:ext xmlns:c15="http://schemas.microsoft.com/office/drawing/2012/chart" uri="{02D57815-91ED-43cb-92C2-25804820EDAC}">
                        <c15:formulaRef>
                          <c15:sqref>'DFW MSA'!$A$14:$A$64</c15:sqref>
                        </c15:formulaRef>
                      </c:ext>
                    </c:extLst>
                    <c:numCache>
                      <c:formatCode>mmm\-yy</c:formatCode>
                      <c:ptCount val="51"/>
                      <c:pt idx="0">
                        <c:v>43466</c:v>
                      </c:pt>
                      <c:pt idx="1">
                        <c:v>43497</c:v>
                      </c:pt>
                      <c:pt idx="2">
                        <c:v>43525</c:v>
                      </c:pt>
                      <c:pt idx="3">
                        <c:v>43556</c:v>
                      </c:pt>
                      <c:pt idx="4">
                        <c:v>43586</c:v>
                      </c:pt>
                      <c:pt idx="5">
                        <c:v>43617</c:v>
                      </c:pt>
                      <c:pt idx="6">
                        <c:v>43647</c:v>
                      </c:pt>
                      <c:pt idx="7">
                        <c:v>43678</c:v>
                      </c:pt>
                      <c:pt idx="8">
                        <c:v>43709</c:v>
                      </c:pt>
                      <c:pt idx="9">
                        <c:v>43739</c:v>
                      </c:pt>
                      <c:pt idx="10">
                        <c:v>43770</c:v>
                      </c:pt>
                      <c:pt idx="11">
                        <c:v>43800</c:v>
                      </c:pt>
                      <c:pt idx="12">
                        <c:v>43831</c:v>
                      </c:pt>
                      <c:pt idx="13">
                        <c:v>43862</c:v>
                      </c:pt>
                      <c:pt idx="14">
                        <c:v>43891</c:v>
                      </c:pt>
                      <c:pt idx="15">
                        <c:v>43922</c:v>
                      </c:pt>
                      <c:pt idx="16">
                        <c:v>43952</c:v>
                      </c:pt>
                      <c:pt idx="17">
                        <c:v>43983</c:v>
                      </c:pt>
                      <c:pt idx="18">
                        <c:v>44013</c:v>
                      </c:pt>
                      <c:pt idx="19">
                        <c:v>44044</c:v>
                      </c:pt>
                      <c:pt idx="20">
                        <c:v>44075</c:v>
                      </c:pt>
                      <c:pt idx="21">
                        <c:v>44105</c:v>
                      </c:pt>
                      <c:pt idx="22">
                        <c:v>44136</c:v>
                      </c:pt>
                      <c:pt idx="23">
                        <c:v>44166</c:v>
                      </c:pt>
                      <c:pt idx="24">
                        <c:v>44197</c:v>
                      </c:pt>
                      <c:pt idx="25">
                        <c:v>44228</c:v>
                      </c:pt>
                      <c:pt idx="26">
                        <c:v>44256</c:v>
                      </c:pt>
                      <c:pt idx="27">
                        <c:v>44287</c:v>
                      </c:pt>
                      <c:pt idx="28">
                        <c:v>44317</c:v>
                      </c:pt>
                      <c:pt idx="29">
                        <c:v>44348</c:v>
                      </c:pt>
                      <c:pt idx="30">
                        <c:v>44378</c:v>
                      </c:pt>
                      <c:pt idx="31">
                        <c:v>44409</c:v>
                      </c:pt>
                      <c:pt idx="32">
                        <c:v>44440</c:v>
                      </c:pt>
                      <c:pt idx="33">
                        <c:v>44470</c:v>
                      </c:pt>
                      <c:pt idx="34">
                        <c:v>44501</c:v>
                      </c:pt>
                      <c:pt idx="35">
                        <c:v>44531</c:v>
                      </c:pt>
                      <c:pt idx="36">
                        <c:v>44562</c:v>
                      </c:pt>
                      <c:pt idx="37">
                        <c:v>44593</c:v>
                      </c:pt>
                      <c:pt idx="38">
                        <c:v>44621</c:v>
                      </c:pt>
                      <c:pt idx="39">
                        <c:v>44652</c:v>
                      </c:pt>
                      <c:pt idx="40">
                        <c:v>44682</c:v>
                      </c:pt>
                      <c:pt idx="41">
                        <c:v>44713</c:v>
                      </c:pt>
                      <c:pt idx="42">
                        <c:v>44743</c:v>
                      </c:pt>
                      <c:pt idx="43">
                        <c:v>44774</c:v>
                      </c:pt>
                      <c:pt idx="44">
                        <c:v>44805</c:v>
                      </c:pt>
                      <c:pt idx="45">
                        <c:v>44835</c:v>
                      </c:pt>
                      <c:pt idx="46">
                        <c:v>44866</c:v>
                      </c:pt>
                      <c:pt idx="47">
                        <c:v>44896</c:v>
                      </c:pt>
                      <c:pt idx="48">
                        <c:v>44927</c:v>
                      </c:pt>
                      <c:pt idx="49">
                        <c:v>44958</c:v>
                      </c:pt>
                      <c:pt idx="50">
                        <c:v>44986</c:v>
                      </c:pt>
                    </c:numCache>
                  </c:numRef>
                </c:cat>
                <c:val>
                  <c:numRef>
                    <c:extLst xmlns:c15="http://schemas.microsoft.com/office/drawing/2012/chart">
                      <c:ext xmlns:c15="http://schemas.microsoft.com/office/drawing/2012/chart" uri="{02D57815-91ED-43cb-92C2-25804820EDAC}">
                        <c15:formulaRef>
                          <c15:sqref>'DFW MSA'!$G$14:$G$48</c15:sqref>
                        </c15:formulaRef>
                      </c:ext>
                    </c:extLst>
                    <c:numCache>
                      <c:formatCode>#0.0</c:formatCode>
                      <c:ptCount val="35"/>
                      <c:pt idx="0">
                        <c:v>3.5</c:v>
                      </c:pt>
                      <c:pt idx="1">
                        <c:v>3.2</c:v>
                      </c:pt>
                      <c:pt idx="2">
                        <c:v>3.1</c:v>
                      </c:pt>
                      <c:pt idx="3">
                        <c:v>2.7</c:v>
                      </c:pt>
                      <c:pt idx="4">
                        <c:v>2.8</c:v>
                      </c:pt>
                      <c:pt idx="5">
                        <c:v>3.3</c:v>
                      </c:pt>
                      <c:pt idx="6">
                        <c:v>3.3</c:v>
                      </c:pt>
                      <c:pt idx="7">
                        <c:v>3.3</c:v>
                      </c:pt>
                      <c:pt idx="8">
                        <c:v>3</c:v>
                      </c:pt>
                      <c:pt idx="9">
                        <c:v>2.9</c:v>
                      </c:pt>
                      <c:pt idx="10">
                        <c:v>2.9</c:v>
                      </c:pt>
                      <c:pt idx="11">
                        <c:v>2.8</c:v>
                      </c:pt>
                      <c:pt idx="12">
                        <c:v>3.1</c:v>
                      </c:pt>
                      <c:pt idx="13">
                        <c:v>3</c:v>
                      </c:pt>
                      <c:pt idx="14">
                        <c:v>4.3</c:v>
                      </c:pt>
                      <c:pt idx="15">
                        <c:v>11.7</c:v>
                      </c:pt>
                      <c:pt idx="16">
                        <c:v>10.7</c:v>
                      </c:pt>
                      <c:pt idx="17">
                        <c:v>7.1</c:v>
                      </c:pt>
                      <c:pt idx="18">
                        <c:v>6.4</c:v>
                      </c:pt>
                      <c:pt idx="19">
                        <c:v>5.2</c:v>
                      </c:pt>
                      <c:pt idx="20">
                        <c:v>6.2</c:v>
                      </c:pt>
                      <c:pt idx="21" formatCode="General">
                        <c:v>5</c:v>
                      </c:pt>
                      <c:pt idx="22" formatCode="General">
                        <c:v>6</c:v>
                      </c:pt>
                      <c:pt idx="23" formatCode="General">
                        <c:v>5.4</c:v>
                      </c:pt>
                      <c:pt idx="24" formatCode="General">
                        <c:v>5.6</c:v>
                      </c:pt>
                      <c:pt idx="25" formatCode="General">
                        <c:v>5.9</c:v>
                      </c:pt>
                      <c:pt idx="26" formatCode="General">
                        <c:v>5.6</c:v>
                      </c:pt>
                      <c:pt idx="27" formatCode="General">
                        <c:v>4.8</c:v>
                      </c:pt>
                      <c:pt idx="28" formatCode="General">
                        <c:v>4.5999999999999996</c:v>
                      </c:pt>
                      <c:pt idx="29" formatCode="General">
                        <c:v>5.2</c:v>
                      </c:pt>
                      <c:pt idx="30" formatCode="General">
                        <c:v>4.5</c:v>
                      </c:pt>
                      <c:pt idx="31" formatCode="General">
                        <c:v>4</c:v>
                      </c:pt>
                      <c:pt idx="32" formatCode="General">
                        <c:v>3.9</c:v>
                      </c:pt>
                      <c:pt idx="33" formatCode="General">
                        <c:v>3.7</c:v>
                      </c:pt>
                      <c:pt idx="34" formatCode="General">
                        <c:v>3.5</c:v>
                      </c:pt>
                    </c:numCache>
                  </c:numRef>
                </c:val>
                <c:smooth val="0"/>
                <c:extLst xmlns:c15="http://schemas.microsoft.com/office/drawing/2012/chart">
                  <c:ext xmlns:c16="http://schemas.microsoft.com/office/drawing/2014/chart" uri="{C3380CC4-5D6E-409C-BE32-E72D297353CC}">
                    <c16:uniqueId val="{00000007-0450-4C58-9333-448DECBACA0B}"/>
                  </c:ext>
                </c:extLst>
              </c15:ser>
            </c15:filteredLineSeries>
            <c15:filteredLineSeries>
              <c15:ser>
                <c:idx val="6"/>
                <c:order val="6"/>
                <c:tx>
                  <c:strRef>
                    <c:extLst xmlns:c15="http://schemas.microsoft.com/office/drawing/2012/chart">
                      <c:ext xmlns:c15="http://schemas.microsoft.com/office/drawing/2012/chart" uri="{02D57815-91ED-43cb-92C2-25804820EDAC}">
                        <c15:formulaRef>
                          <c15:sqref>'DFW MSA'!$H$1</c15:sqref>
                        </c15:formulaRef>
                      </c:ext>
                    </c:extLst>
                    <c:strCache>
                      <c:ptCount val="1"/>
                      <c:pt idx="0">
                        <c:v>Kaufman Co. </c:v>
                      </c:pt>
                    </c:strCache>
                  </c:strRef>
                </c:tx>
                <c:spPr>
                  <a:ln w="28575" cap="rnd">
                    <a:solidFill>
                      <a:schemeClr val="accent1">
                        <a:lumMod val="60000"/>
                      </a:schemeClr>
                    </a:solidFill>
                    <a:round/>
                  </a:ln>
                  <a:effectLst/>
                </c:spPr>
                <c:marker>
                  <c:symbol val="none"/>
                </c:marker>
                <c:cat>
                  <c:numRef>
                    <c:extLst xmlns:c15="http://schemas.microsoft.com/office/drawing/2012/chart">
                      <c:ext xmlns:c15="http://schemas.microsoft.com/office/drawing/2012/chart" uri="{02D57815-91ED-43cb-92C2-25804820EDAC}">
                        <c15:formulaRef>
                          <c15:sqref>'DFW MSA'!$A$14:$A$64</c15:sqref>
                        </c15:formulaRef>
                      </c:ext>
                    </c:extLst>
                    <c:numCache>
                      <c:formatCode>mmm\-yy</c:formatCode>
                      <c:ptCount val="51"/>
                      <c:pt idx="0">
                        <c:v>43466</c:v>
                      </c:pt>
                      <c:pt idx="1">
                        <c:v>43497</c:v>
                      </c:pt>
                      <c:pt idx="2">
                        <c:v>43525</c:v>
                      </c:pt>
                      <c:pt idx="3">
                        <c:v>43556</c:v>
                      </c:pt>
                      <c:pt idx="4">
                        <c:v>43586</c:v>
                      </c:pt>
                      <c:pt idx="5">
                        <c:v>43617</c:v>
                      </c:pt>
                      <c:pt idx="6">
                        <c:v>43647</c:v>
                      </c:pt>
                      <c:pt idx="7">
                        <c:v>43678</c:v>
                      </c:pt>
                      <c:pt idx="8">
                        <c:v>43709</c:v>
                      </c:pt>
                      <c:pt idx="9">
                        <c:v>43739</c:v>
                      </c:pt>
                      <c:pt idx="10">
                        <c:v>43770</c:v>
                      </c:pt>
                      <c:pt idx="11">
                        <c:v>43800</c:v>
                      </c:pt>
                      <c:pt idx="12">
                        <c:v>43831</c:v>
                      </c:pt>
                      <c:pt idx="13">
                        <c:v>43862</c:v>
                      </c:pt>
                      <c:pt idx="14">
                        <c:v>43891</c:v>
                      </c:pt>
                      <c:pt idx="15">
                        <c:v>43922</c:v>
                      </c:pt>
                      <c:pt idx="16">
                        <c:v>43952</c:v>
                      </c:pt>
                      <c:pt idx="17">
                        <c:v>43983</c:v>
                      </c:pt>
                      <c:pt idx="18">
                        <c:v>44013</c:v>
                      </c:pt>
                      <c:pt idx="19">
                        <c:v>44044</c:v>
                      </c:pt>
                      <c:pt idx="20">
                        <c:v>44075</c:v>
                      </c:pt>
                      <c:pt idx="21">
                        <c:v>44105</c:v>
                      </c:pt>
                      <c:pt idx="22">
                        <c:v>44136</c:v>
                      </c:pt>
                      <c:pt idx="23">
                        <c:v>44166</c:v>
                      </c:pt>
                      <c:pt idx="24">
                        <c:v>44197</c:v>
                      </c:pt>
                      <c:pt idx="25">
                        <c:v>44228</c:v>
                      </c:pt>
                      <c:pt idx="26">
                        <c:v>44256</c:v>
                      </c:pt>
                      <c:pt idx="27">
                        <c:v>44287</c:v>
                      </c:pt>
                      <c:pt idx="28">
                        <c:v>44317</c:v>
                      </c:pt>
                      <c:pt idx="29">
                        <c:v>44348</c:v>
                      </c:pt>
                      <c:pt idx="30">
                        <c:v>44378</c:v>
                      </c:pt>
                      <c:pt idx="31">
                        <c:v>44409</c:v>
                      </c:pt>
                      <c:pt idx="32">
                        <c:v>44440</c:v>
                      </c:pt>
                      <c:pt idx="33">
                        <c:v>44470</c:v>
                      </c:pt>
                      <c:pt idx="34">
                        <c:v>44501</c:v>
                      </c:pt>
                      <c:pt idx="35">
                        <c:v>44531</c:v>
                      </c:pt>
                      <c:pt idx="36">
                        <c:v>44562</c:v>
                      </c:pt>
                      <c:pt idx="37">
                        <c:v>44593</c:v>
                      </c:pt>
                      <c:pt idx="38">
                        <c:v>44621</c:v>
                      </c:pt>
                      <c:pt idx="39">
                        <c:v>44652</c:v>
                      </c:pt>
                      <c:pt idx="40">
                        <c:v>44682</c:v>
                      </c:pt>
                      <c:pt idx="41">
                        <c:v>44713</c:v>
                      </c:pt>
                      <c:pt idx="42">
                        <c:v>44743</c:v>
                      </c:pt>
                      <c:pt idx="43">
                        <c:v>44774</c:v>
                      </c:pt>
                      <c:pt idx="44">
                        <c:v>44805</c:v>
                      </c:pt>
                      <c:pt idx="45">
                        <c:v>44835</c:v>
                      </c:pt>
                      <c:pt idx="46">
                        <c:v>44866</c:v>
                      </c:pt>
                      <c:pt idx="47">
                        <c:v>44896</c:v>
                      </c:pt>
                      <c:pt idx="48">
                        <c:v>44927</c:v>
                      </c:pt>
                      <c:pt idx="49">
                        <c:v>44958</c:v>
                      </c:pt>
                      <c:pt idx="50">
                        <c:v>44986</c:v>
                      </c:pt>
                    </c:numCache>
                  </c:numRef>
                </c:cat>
                <c:val>
                  <c:numRef>
                    <c:extLst xmlns:c15="http://schemas.microsoft.com/office/drawing/2012/chart">
                      <c:ext xmlns:c15="http://schemas.microsoft.com/office/drawing/2012/chart" uri="{02D57815-91ED-43cb-92C2-25804820EDAC}">
                        <c15:formulaRef>
                          <c15:sqref>'DFW MSA'!$H$14:$H$48</c15:sqref>
                        </c15:formulaRef>
                      </c:ext>
                    </c:extLst>
                    <c:numCache>
                      <c:formatCode>#0.0</c:formatCode>
                      <c:ptCount val="35"/>
                      <c:pt idx="0">
                        <c:v>3.8</c:v>
                      </c:pt>
                      <c:pt idx="1">
                        <c:v>3.4</c:v>
                      </c:pt>
                      <c:pt idx="2">
                        <c:v>3.4</c:v>
                      </c:pt>
                      <c:pt idx="3">
                        <c:v>2.8</c:v>
                      </c:pt>
                      <c:pt idx="4">
                        <c:v>2.9</c:v>
                      </c:pt>
                      <c:pt idx="5">
                        <c:v>3.5</c:v>
                      </c:pt>
                      <c:pt idx="6">
                        <c:v>3.6</c:v>
                      </c:pt>
                      <c:pt idx="7">
                        <c:v>3.5</c:v>
                      </c:pt>
                      <c:pt idx="8">
                        <c:v>3.2</c:v>
                      </c:pt>
                      <c:pt idx="9">
                        <c:v>3.1</c:v>
                      </c:pt>
                      <c:pt idx="10">
                        <c:v>3.1</c:v>
                      </c:pt>
                      <c:pt idx="11">
                        <c:v>3</c:v>
                      </c:pt>
                      <c:pt idx="12">
                        <c:v>3.4</c:v>
                      </c:pt>
                      <c:pt idx="13">
                        <c:v>3.3</c:v>
                      </c:pt>
                      <c:pt idx="14">
                        <c:v>4.7</c:v>
                      </c:pt>
                      <c:pt idx="15">
                        <c:v>11.5</c:v>
                      </c:pt>
                      <c:pt idx="16">
                        <c:v>11.1</c:v>
                      </c:pt>
                      <c:pt idx="17">
                        <c:v>7.7</c:v>
                      </c:pt>
                      <c:pt idx="18">
                        <c:v>7.2</c:v>
                      </c:pt>
                      <c:pt idx="19">
                        <c:v>6</c:v>
                      </c:pt>
                      <c:pt idx="20">
                        <c:v>7.1</c:v>
                      </c:pt>
                      <c:pt idx="21" formatCode="General">
                        <c:v>5.9</c:v>
                      </c:pt>
                      <c:pt idx="22" formatCode="General">
                        <c:v>7</c:v>
                      </c:pt>
                      <c:pt idx="23" formatCode="General">
                        <c:v>6.3</c:v>
                      </c:pt>
                      <c:pt idx="24" formatCode="General">
                        <c:v>6.4</c:v>
                      </c:pt>
                      <c:pt idx="25" formatCode="General">
                        <c:v>6.7</c:v>
                      </c:pt>
                      <c:pt idx="26" formatCode="General">
                        <c:v>6.3</c:v>
                      </c:pt>
                      <c:pt idx="27" formatCode="General">
                        <c:v>5.5</c:v>
                      </c:pt>
                      <c:pt idx="28" formatCode="General">
                        <c:v>5.2</c:v>
                      </c:pt>
                      <c:pt idx="29" formatCode="General">
                        <c:v>5.9</c:v>
                      </c:pt>
                      <c:pt idx="30" formatCode="General">
                        <c:v>5.2</c:v>
                      </c:pt>
                      <c:pt idx="31" formatCode="General">
                        <c:v>4.7</c:v>
                      </c:pt>
                      <c:pt idx="32" formatCode="General">
                        <c:v>4.4000000000000004</c:v>
                      </c:pt>
                      <c:pt idx="33" formatCode="General">
                        <c:v>4.2</c:v>
                      </c:pt>
                      <c:pt idx="34" formatCode="General">
                        <c:v>4</c:v>
                      </c:pt>
                    </c:numCache>
                  </c:numRef>
                </c:val>
                <c:smooth val="0"/>
                <c:extLst xmlns:c15="http://schemas.microsoft.com/office/drawing/2012/chart">
                  <c:ext xmlns:c16="http://schemas.microsoft.com/office/drawing/2014/chart" uri="{C3380CC4-5D6E-409C-BE32-E72D297353CC}">
                    <c16:uniqueId val="{00000008-0450-4C58-9333-448DECBACA0B}"/>
                  </c:ext>
                </c:extLst>
              </c15:ser>
            </c15:filteredLineSeries>
            <c15:filteredLineSeries>
              <c15:ser>
                <c:idx val="7"/>
                <c:order val="7"/>
                <c:tx>
                  <c:strRef>
                    <c:extLst xmlns:c15="http://schemas.microsoft.com/office/drawing/2012/chart">
                      <c:ext xmlns:c15="http://schemas.microsoft.com/office/drawing/2012/chart" uri="{02D57815-91ED-43cb-92C2-25804820EDAC}">
                        <c15:formulaRef>
                          <c15:sqref>'DFW MSA'!$J$1</c15:sqref>
                        </c15:formulaRef>
                      </c:ext>
                    </c:extLst>
                    <c:strCache>
                      <c:ptCount val="1"/>
                      <c:pt idx="0">
                        <c:v>Hunt Co.</c:v>
                      </c:pt>
                    </c:strCache>
                  </c:strRef>
                </c:tx>
                <c:spPr>
                  <a:ln w="28575" cap="rnd">
                    <a:solidFill>
                      <a:schemeClr val="accent2">
                        <a:lumMod val="60000"/>
                      </a:schemeClr>
                    </a:solidFill>
                    <a:round/>
                  </a:ln>
                  <a:effectLst/>
                </c:spPr>
                <c:marker>
                  <c:symbol val="none"/>
                </c:marker>
                <c:cat>
                  <c:numRef>
                    <c:extLst xmlns:c15="http://schemas.microsoft.com/office/drawing/2012/chart">
                      <c:ext xmlns:c15="http://schemas.microsoft.com/office/drawing/2012/chart" uri="{02D57815-91ED-43cb-92C2-25804820EDAC}">
                        <c15:formulaRef>
                          <c15:sqref>'DFW MSA'!$A$14:$A$64</c15:sqref>
                        </c15:formulaRef>
                      </c:ext>
                    </c:extLst>
                    <c:numCache>
                      <c:formatCode>mmm\-yy</c:formatCode>
                      <c:ptCount val="51"/>
                      <c:pt idx="0">
                        <c:v>43466</c:v>
                      </c:pt>
                      <c:pt idx="1">
                        <c:v>43497</c:v>
                      </c:pt>
                      <c:pt idx="2">
                        <c:v>43525</c:v>
                      </c:pt>
                      <c:pt idx="3">
                        <c:v>43556</c:v>
                      </c:pt>
                      <c:pt idx="4">
                        <c:v>43586</c:v>
                      </c:pt>
                      <c:pt idx="5">
                        <c:v>43617</c:v>
                      </c:pt>
                      <c:pt idx="6">
                        <c:v>43647</c:v>
                      </c:pt>
                      <c:pt idx="7">
                        <c:v>43678</c:v>
                      </c:pt>
                      <c:pt idx="8">
                        <c:v>43709</c:v>
                      </c:pt>
                      <c:pt idx="9">
                        <c:v>43739</c:v>
                      </c:pt>
                      <c:pt idx="10">
                        <c:v>43770</c:v>
                      </c:pt>
                      <c:pt idx="11">
                        <c:v>43800</c:v>
                      </c:pt>
                      <c:pt idx="12">
                        <c:v>43831</c:v>
                      </c:pt>
                      <c:pt idx="13">
                        <c:v>43862</c:v>
                      </c:pt>
                      <c:pt idx="14">
                        <c:v>43891</c:v>
                      </c:pt>
                      <c:pt idx="15">
                        <c:v>43922</c:v>
                      </c:pt>
                      <c:pt idx="16">
                        <c:v>43952</c:v>
                      </c:pt>
                      <c:pt idx="17">
                        <c:v>43983</c:v>
                      </c:pt>
                      <c:pt idx="18">
                        <c:v>44013</c:v>
                      </c:pt>
                      <c:pt idx="19">
                        <c:v>44044</c:v>
                      </c:pt>
                      <c:pt idx="20">
                        <c:v>44075</c:v>
                      </c:pt>
                      <c:pt idx="21">
                        <c:v>44105</c:v>
                      </c:pt>
                      <c:pt idx="22">
                        <c:v>44136</c:v>
                      </c:pt>
                      <c:pt idx="23">
                        <c:v>44166</c:v>
                      </c:pt>
                      <c:pt idx="24">
                        <c:v>44197</c:v>
                      </c:pt>
                      <c:pt idx="25">
                        <c:v>44228</c:v>
                      </c:pt>
                      <c:pt idx="26">
                        <c:v>44256</c:v>
                      </c:pt>
                      <c:pt idx="27">
                        <c:v>44287</c:v>
                      </c:pt>
                      <c:pt idx="28">
                        <c:v>44317</c:v>
                      </c:pt>
                      <c:pt idx="29">
                        <c:v>44348</c:v>
                      </c:pt>
                      <c:pt idx="30">
                        <c:v>44378</c:v>
                      </c:pt>
                      <c:pt idx="31">
                        <c:v>44409</c:v>
                      </c:pt>
                      <c:pt idx="32">
                        <c:v>44440</c:v>
                      </c:pt>
                      <c:pt idx="33">
                        <c:v>44470</c:v>
                      </c:pt>
                      <c:pt idx="34">
                        <c:v>44501</c:v>
                      </c:pt>
                      <c:pt idx="35">
                        <c:v>44531</c:v>
                      </c:pt>
                      <c:pt idx="36">
                        <c:v>44562</c:v>
                      </c:pt>
                      <c:pt idx="37">
                        <c:v>44593</c:v>
                      </c:pt>
                      <c:pt idx="38">
                        <c:v>44621</c:v>
                      </c:pt>
                      <c:pt idx="39">
                        <c:v>44652</c:v>
                      </c:pt>
                      <c:pt idx="40">
                        <c:v>44682</c:v>
                      </c:pt>
                      <c:pt idx="41">
                        <c:v>44713</c:v>
                      </c:pt>
                      <c:pt idx="42">
                        <c:v>44743</c:v>
                      </c:pt>
                      <c:pt idx="43">
                        <c:v>44774</c:v>
                      </c:pt>
                      <c:pt idx="44">
                        <c:v>44805</c:v>
                      </c:pt>
                      <c:pt idx="45">
                        <c:v>44835</c:v>
                      </c:pt>
                      <c:pt idx="46">
                        <c:v>44866</c:v>
                      </c:pt>
                      <c:pt idx="47">
                        <c:v>44896</c:v>
                      </c:pt>
                      <c:pt idx="48">
                        <c:v>44927</c:v>
                      </c:pt>
                      <c:pt idx="49">
                        <c:v>44958</c:v>
                      </c:pt>
                      <c:pt idx="50">
                        <c:v>44986</c:v>
                      </c:pt>
                    </c:numCache>
                  </c:numRef>
                </c:cat>
                <c:val>
                  <c:numRef>
                    <c:extLst xmlns:c15="http://schemas.microsoft.com/office/drawing/2012/chart">
                      <c:ext xmlns:c15="http://schemas.microsoft.com/office/drawing/2012/chart" uri="{02D57815-91ED-43cb-92C2-25804820EDAC}">
                        <c15:formulaRef>
                          <c15:sqref>'DFW MSA'!$J$14:$J$48</c15:sqref>
                        </c15:formulaRef>
                      </c:ext>
                    </c:extLst>
                    <c:numCache>
                      <c:formatCode>#0.0</c:formatCode>
                      <c:ptCount val="35"/>
                      <c:pt idx="0">
                        <c:v>4.0999999999999996</c:v>
                      </c:pt>
                      <c:pt idx="1">
                        <c:v>3.7</c:v>
                      </c:pt>
                      <c:pt idx="2">
                        <c:v>3.6</c:v>
                      </c:pt>
                      <c:pt idx="3">
                        <c:v>3</c:v>
                      </c:pt>
                      <c:pt idx="4">
                        <c:v>3.3</c:v>
                      </c:pt>
                      <c:pt idx="5">
                        <c:v>3.8</c:v>
                      </c:pt>
                      <c:pt idx="6">
                        <c:v>3.9</c:v>
                      </c:pt>
                      <c:pt idx="7">
                        <c:v>3.8</c:v>
                      </c:pt>
                      <c:pt idx="8">
                        <c:v>3.4</c:v>
                      </c:pt>
                      <c:pt idx="9">
                        <c:v>3.4</c:v>
                      </c:pt>
                      <c:pt idx="10">
                        <c:v>3.4</c:v>
                      </c:pt>
                      <c:pt idx="11">
                        <c:v>3.3</c:v>
                      </c:pt>
                      <c:pt idx="12">
                        <c:v>3.7</c:v>
                      </c:pt>
                      <c:pt idx="13">
                        <c:v>3.5</c:v>
                      </c:pt>
                      <c:pt idx="14">
                        <c:v>5.2</c:v>
                      </c:pt>
                      <c:pt idx="15">
                        <c:v>11</c:v>
                      </c:pt>
                      <c:pt idx="16">
                        <c:v>10.6</c:v>
                      </c:pt>
                      <c:pt idx="17">
                        <c:v>7.4</c:v>
                      </c:pt>
                      <c:pt idx="18">
                        <c:v>6.9</c:v>
                      </c:pt>
                      <c:pt idx="19">
                        <c:v>5.7</c:v>
                      </c:pt>
                      <c:pt idx="20">
                        <c:v>6.8</c:v>
                      </c:pt>
                      <c:pt idx="21" formatCode="General">
                        <c:v>5.6</c:v>
                      </c:pt>
                      <c:pt idx="22" formatCode="General">
                        <c:v>6.8</c:v>
                      </c:pt>
                      <c:pt idx="23" formatCode="General">
                        <c:v>6.2</c:v>
                      </c:pt>
                      <c:pt idx="24" formatCode="General">
                        <c:v>6.5</c:v>
                      </c:pt>
                      <c:pt idx="25" formatCode="General">
                        <c:v>6.9</c:v>
                      </c:pt>
                      <c:pt idx="26" formatCode="General">
                        <c:v>6.5</c:v>
                      </c:pt>
                      <c:pt idx="27" formatCode="General">
                        <c:v>5.6</c:v>
                      </c:pt>
                      <c:pt idx="28" formatCode="General">
                        <c:v>5.5</c:v>
                      </c:pt>
                      <c:pt idx="29" formatCode="General">
                        <c:v>6.1</c:v>
                      </c:pt>
                      <c:pt idx="30" formatCode="General">
                        <c:v>5.4</c:v>
                      </c:pt>
                      <c:pt idx="31" formatCode="General">
                        <c:v>4.8</c:v>
                      </c:pt>
                      <c:pt idx="32" formatCode="General">
                        <c:v>4.5</c:v>
                      </c:pt>
                      <c:pt idx="33" formatCode="General">
                        <c:v>4.4000000000000004</c:v>
                      </c:pt>
                      <c:pt idx="34" formatCode="General">
                        <c:v>4.0999999999999996</c:v>
                      </c:pt>
                    </c:numCache>
                  </c:numRef>
                </c:val>
                <c:smooth val="0"/>
                <c:extLst xmlns:c15="http://schemas.microsoft.com/office/drawing/2012/chart">
                  <c:ext xmlns:c16="http://schemas.microsoft.com/office/drawing/2014/chart" uri="{C3380CC4-5D6E-409C-BE32-E72D297353CC}">
                    <c16:uniqueId val="{00000009-0450-4C58-9333-448DECBACA0B}"/>
                  </c:ext>
                </c:extLst>
              </c15:ser>
            </c15:filteredLineSeries>
            <c15:filteredLineSeries>
              <c15:ser>
                <c:idx val="8"/>
                <c:order val="8"/>
                <c:tx>
                  <c:strRef>
                    <c:extLst xmlns:c15="http://schemas.microsoft.com/office/drawing/2012/chart">
                      <c:ext xmlns:c15="http://schemas.microsoft.com/office/drawing/2012/chart" uri="{02D57815-91ED-43cb-92C2-25804820EDAC}">
                        <c15:formulaRef>
                          <c15:sqref>'DFW MSA'!$K$1</c15:sqref>
                        </c15:formulaRef>
                      </c:ext>
                    </c:extLst>
                    <c:strCache>
                      <c:ptCount val="1"/>
                      <c:pt idx="0">
                        <c:v>Parker Co.</c:v>
                      </c:pt>
                    </c:strCache>
                  </c:strRef>
                </c:tx>
                <c:spPr>
                  <a:ln w="28575" cap="rnd">
                    <a:solidFill>
                      <a:schemeClr val="accent3">
                        <a:lumMod val="60000"/>
                      </a:schemeClr>
                    </a:solidFill>
                    <a:round/>
                  </a:ln>
                  <a:effectLst/>
                </c:spPr>
                <c:marker>
                  <c:symbol val="none"/>
                </c:marker>
                <c:cat>
                  <c:numRef>
                    <c:extLst xmlns:c15="http://schemas.microsoft.com/office/drawing/2012/chart">
                      <c:ext xmlns:c15="http://schemas.microsoft.com/office/drawing/2012/chart" uri="{02D57815-91ED-43cb-92C2-25804820EDAC}">
                        <c15:formulaRef>
                          <c15:sqref>'DFW MSA'!$A$14:$A$64</c15:sqref>
                        </c15:formulaRef>
                      </c:ext>
                    </c:extLst>
                    <c:numCache>
                      <c:formatCode>mmm\-yy</c:formatCode>
                      <c:ptCount val="51"/>
                      <c:pt idx="0">
                        <c:v>43466</c:v>
                      </c:pt>
                      <c:pt idx="1">
                        <c:v>43497</c:v>
                      </c:pt>
                      <c:pt idx="2">
                        <c:v>43525</c:v>
                      </c:pt>
                      <c:pt idx="3">
                        <c:v>43556</c:v>
                      </c:pt>
                      <c:pt idx="4">
                        <c:v>43586</c:v>
                      </c:pt>
                      <c:pt idx="5">
                        <c:v>43617</c:v>
                      </c:pt>
                      <c:pt idx="6">
                        <c:v>43647</c:v>
                      </c:pt>
                      <c:pt idx="7">
                        <c:v>43678</c:v>
                      </c:pt>
                      <c:pt idx="8">
                        <c:v>43709</c:v>
                      </c:pt>
                      <c:pt idx="9">
                        <c:v>43739</c:v>
                      </c:pt>
                      <c:pt idx="10">
                        <c:v>43770</c:v>
                      </c:pt>
                      <c:pt idx="11">
                        <c:v>43800</c:v>
                      </c:pt>
                      <c:pt idx="12">
                        <c:v>43831</c:v>
                      </c:pt>
                      <c:pt idx="13">
                        <c:v>43862</c:v>
                      </c:pt>
                      <c:pt idx="14">
                        <c:v>43891</c:v>
                      </c:pt>
                      <c:pt idx="15">
                        <c:v>43922</c:v>
                      </c:pt>
                      <c:pt idx="16">
                        <c:v>43952</c:v>
                      </c:pt>
                      <c:pt idx="17">
                        <c:v>43983</c:v>
                      </c:pt>
                      <c:pt idx="18">
                        <c:v>44013</c:v>
                      </c:pt>
                      <c:pt idx="19">
                        <c:v>44044</c:v>
                      </c:pt>
                      <c:pt idx="20">
                        <c:v>44075</c:v>
                      </c:pt>
                      <c:pt idx="21">
                        <c:v>44105</c:v>
                      </c:pt>
                      <c:pt idx="22">
                        <c:v>44136</c:v>
                      </c:pt>
                      <c:pt idx="23">
                        <c:v>44166</c:v>
                      </c:pt>
                      <c:pt idx="24">
                        <c:v>44197</c:v>
                      </c:pt>
                      <c:pt idx="25">
                        <c:v>44228</c:v>
                      </c:pt>
                      <c:pt idx="26">
                        <c:v>44256</c:v>
                      </c:pt>
                      <c:pt idx="27">
                        <c:v>44287</c:v>
                      </c:pt>
                      <c:pt idx="28">
                        <c:v>44317</c:v>
                      </c:pt>
                      <c:pt idx="29">
                        <c:v>44348</c:v>
                      </c:pt>
                      <c:pt idx="30">
                        <c:v>44378</c:v>
                      </c:pt>
                      <c:pt idx="31">
                        <c:v>44409</c:v>
                      </c:pt>
                      <c:pt idx="32">
                        <c:v>44440</c:v>
                      </c:pt>
                      <c:pt idx="33">
                        <c:v>44470</c:v>
                      </c:pt>
                      <c:pt idx="34">
                        <c:v>44501</c:v>
                      </c:pt>
                      <c:pt idx="35">
                        <c:v>44531</c:v>
                      </c:pt>
                      <c:pt idx="36">
                        <c:v>44562</c:v>
                      </c:pt>
                      <c:pt idx="37">
                        <c:v>44593</c:v>
                      </c:pt>
                      <c:pt idx="38">
                        <c:v>44621</c:v>
                      </c:pt>
                      <c:pt idx="39">
                        <c:v>44652</c:v>
                      </c:pt>
                      <c:pt idx="40">
                        <c:v>44682</c:v>
                      </c:pt>
                      <c:pt idx="41">
                        <c:v>44713</c:v>
                      </c:pt>
                      <c:pt idx="42">
                        <c:v>44743</c:v>
                      </c:pt>
                      <c:pt idx="43">
                        <c:v>44774</c:v>
                      </c:pt>
                      <c:pt idx="44">
                        <c:v>44805</c:v>
                      </c:pt>
                      <c:pt idx="45">
                        <c:v>44835</c:v>
                      </c:pt>
                      <c:pt idx="46">
                        <c:v>44866</c:v>
                      </c:pt>
                      <c:pt idx="47">
                        <c:v>44896</c:v>
                      </c:pt>
                      <c:pt idx="48">
                        <c:v>44927</c:v>
                      </c:pt>
                      <c:pt idx="49">
                        <c:v>44958</c:v>
                      </c:pt>
                      <c:pt idx="50">
                        <c:v>44986</c:v>
                      </c:pt>
                    </c:numCache>
                  </c:numRef>
                </c:cat>
                <c:val>
                  <c:numRef>
                    <c:extLst xmlns:c15="http://schemas.microsoft.com/office/drawing/2012/chart">
                      <c:ext xmlns:c15="http://schemas.microsoft.com/office/drawing/2012/chart" uri="{02D57815-91ED-43cb-92C2-25804820EDAC}">
                        <c15:formulaRef>
                          <c15:sqref>'DFW MSA'!$K$14:$K$48</c15:sqref>
                        </c15:formulaRef>
                      </c:ext>
                    </c:extLst>
                    <c:numCache>
                      <c:formatCode>#0.0</c:formatCode>
                      <c:ptCount val="35"/>
                      <c:pt idx="0">
                        <c:v>3.4</c:v>
                      </c:pt>
                      <c:pt idx="1">
                        <c:v>3.1</c:v>
                      </c:pt>
                      <c:pt idx="2">
                        <c:v>3</c:v>
                      </c:pt>
                      <c:pt idx="3">
                        <c:v>2.5</c:v>
                      </c:pt>
                      <c:pt idx="4">
                        <c:v>2.6</c:v>
                      </c:pt>
                      <c:pt idx="5">
                        <c:v>3.1</c:v>
                      </c:pt>
                      <c:pt idx="6">
                        <c:v>3.2</c:v>
                      </c:pt>
                      <c:pt idx="7">
                        <c:v>3.1</c:v>
                      </c:pt>
                      <c:pt idx="8">
                        <c:v>2.8</c:v>
                      </c:pt>
                      <c:pt idx="9">
                        <c:v>2.8</c:v>
                      </c:pt>
                      <c:pt idx="10">
                        <c:v>2.8</c:v>
                      </c:pt>
                      <c:pt idx="11">
                        <c:v>2.7</c:v>
                      </c:pt>
                      <c:pt idx="12">
                        <c:v>3.1</c:v>
                      </c:pt>
                      <c:pt idx="13">
                        <c:v>3.1</c:v>
                      </c:pt>
                      <c:pt idx="14">
                        <c:v>4.4000000000000004</c:v>
                      </c:pt>
                      <c:pt idx="15">
                        <c:v>10.4</c:v>
                      </c:pt>
                      <c:pt idx="16">
                        <c:v>9.8000000000000007</c:v>
                      </c:pt>
                      <c:pt idx="17">
                        <c:v>6.7</c:v>
                      </c:pt>
                      <c:pt idx="18">
                        <c:v>6.4</c:v>
                      </c:pt>
                      <c:pt idx="19">
                        <c:v>5.3</c:v>
                      </c:pt>
                      <c:pt idx="20">
                        <c:v>6.4</c:v>
                      </c:pt>
                      <c:pt idx="21" formatCode="General">
                        <c:v>5.3</c:v>
                      </c:pt>
                      <c:pt idx="22" formatCode="General">
                        <c:v>6.2</c:v>
                      </c:pt>
                      <c:pt idx="23" formatCode="General">
                        <c:v>5.7</c:v>
                      </c:pt>
                      <c:pt idx="24" formatCode="General">
                        <c:v>5.8</c:v>
                      </c:pt>
                      <c:pt idx="25" formatCode="General">
                        <c:v>6.1</c:v>
                      </c:pt>
                      <c:pt idx="26" formatCode="General">
                        <c:v>5.7</c:v>
                      </c:pt>
                      <c:pt idx="27" formatCode="General">
                        <c:v>4.8</c:v>
                      </c:pt>
                      <c:pt idx="28" formatCode="General">
                        <c:v>4.7</c:v>
                      </c:pt>
                      <c:pt idx="29" formatCode="General">
                        <c:v>5.2</c:v>
                      </c:pt>
                      <c:pt idx="30" formatCode="General">
                        <c:v>4.5999999999999996</c:v>
                      </c:pt>
                      <c:pt idx="31" formatCode="General">
                        <c:v>4.2</c:v>
                      </c:pt>
                      <c:pt idx="32" formatCode="General">
                        <c:v>3.9</c:v>
                      </c:pt>
                      <c:pt idx="33" formatCode="General">
                        <c:v>3.8</c:v>
                      </c:pt>
                      <c:pt idx="34" formatCode="General">
                        <c:v>3.6</c:v>
                      </c:pt>
                    </c:numCache>
                  </c:numRef>
                </c:val>
                <c:smooth val="0"/>
                <c:extLst xmlns:c15="http://schemas.microsoft.com/office/drawing/2012/chart">
                  <c:ext xmlns:c16="http://schemas.microsoft.com/office/drawing/2014/chart" uri="{C3380CC4-5D6E-409C-BE32-E72D297353CC}">
                    <c16:uniqueId val="{0000000A-0450-4C58-9333-448DECBACA0B}"/>
                  </c:ext>
                </c:extLst>
              </c15:ser>
            </c15:filteredLineSeries>
            <c15:filteredLineSeries>
              <c15:ser>
                <c:idx val="9"/>
                <c:order val="9"/>
                <c:tx>
                  <c:strRef>
                    <c:extLst xmlns:c15="http://schemas.microsoft.com/office/drawing/2012/chart">
                      <c:ext xmlns:c15="http://schemas.microsoft.com/office/drawing/2012/chart" uri="{02D57815-91ED-43cb-92C2-25804820EDAC}">
                        <c15:formulaRef>
                          <c15:sqref>'DFW MSA'!$L$1</c15:sqref>
                        </c15:formulaRef>
                      </c:ext>
                    </c:extLst>
                    <c:strCache>
                      <c:ptCount val="1"/>
                      <c:pt idx="0">
                        <c:v>Hood Co.</c:v>
                      </c:pt>
                    </c:strCache>
                  </c:strRef>
                </c:tx>
                <c:spPr>
                  <a:ln w="28575" cap="rnd">
                    <a:solidFill>
                      <a:schemeClr val="accent4">
                        <a:lumMod val="60000"/>
                      </a:schemeClr>
                    </a:solidFill>
                    <a:round/>
                  </a:ln>
                  <a:effectLst/>
                </c:spPr>
                <c:marker>
                  <c:symbol val="none"/>
                </c:marker>
                <c:cat>
                  <c:numRef>
                    <c:extLst xmlns:c15="http://schemas.microsoft.com/office/drawing/2012/chart">
                      <c:ext xmlns:c15="http://schemas.microsoft.com/office/drawing/2012/chart" uri="{02D57815-91ED-43cb-92C2-25804820EDAC}">
                        <c15:formulaRef>
                          <c15:sqref>'DFW MSA'!$A$14:$A$64</c15:sqref>
                        </c15:formulaRef>
                      </c:ext>
                    </c:extLst>
                    <c:numCache>
                      <c:formatCode>mmm\-yy</c:formatCode>
                      <c:ptCount val="51"/>
                      <c:pt idx="0">
                        <c:v>43466</c:v>
                      </c:pt>
                      <c:pt idx="1">
                        <c:v>43497</c:v>
                      </c:pt>
                      <c:pt idx="2">
                        <c:v>43525</c:v>
                      </c:pt>
                      <c:pt idx="3">
                        <c:v>43556</c:v>
                      </c:pt>
                      <c:pt idx="4">
                        <c:v>43586</c:v>
                      </c:pt>
                      <c:pt idx="5">
                        <c:v>43617</c:v>
                      </c:pt>
                      <c:pt idx="6">
                        <c:v>43647</c:v>
                      </c:pt>
                      <c:pt idx="7">
                        <c:v>43678</c:v>
                      </c:pt>
                      <c:pt idx="8">
                        <c:v>43709</c:v>
                      </c:pt>
                      <c:pt idx="9">
                        <c:v>43739</c:v>
                      </c:pt>
                      <c:pt idx="10">
                        <c:v>43770</c:v>
                      </c:pt>
                      <c:pt idx="11">
                        <c:v>43800</c:v>
                      </c:pt>
                      <c:pt idx="12">
                        <c:v>43831</c:v>
                      </c:pt>
                      <c:pt idx="13">
                        <c:v>43862</c:v>
                      </c:pt>
                      <c:pt idx="14">
                        <c:v>43891</c:v>
                      </c:pt>
                      <c:pt idx="15">
                        <c:v>43922</c:v>
                      </c:pt>
                      <c:pt idx="16">
                        <c:v>43952</c:v>
                      </c:pt>
                      <c:pt idx="17">
                        <c:v>43983</c:v>
                      </c:pt>
                      <c:pt idx="18">
                        <c:v>44013</c:v>
                      </c:pt>
                      <c:pt idx="19">
                        <c:v>44044</c:v>
                      </c:pt>
                      <c:pt idx="20">
                        <c:v>44075</c:v>
                      </c:pt>
                      <c:pt idx="21">
                        <c:v>44105</c:v>
                      </c:pt>
                      <c:pt idx="22">
                        <c:v>44136</c:v>
                      </c:pt>
                      <c:pt idx="23">
                        <c:v>44166</c:v>
                      </c:pt>
                      <c:pt idx="24">
                        <c:v>44197</c:v>
                      </c:pt>
                      <c:pt idx="25">
                        <c:v>44228</c:v>
                      </c:pt>
                      <c:pt idx="26">
                        <c:v>44256</c:v>
                      </c:pt>
                      <c:pt idx="27">
                        <c:v>44287</c:v>
                      </c:pt>
                      <c:pt idx="28">
                        <c:v>44317</c:v>
                      </c:pt>
                      <c:pt idx="29">
                        <c:v>44348</c:v>
                      </c:pt>
                      <c:pt idx="30">
                        <c:v>44378</c:v>
                      </c:pt>
                      <c:pt idx="31">
                        <c:v>44409</c:v>
                      </c:pt>
                      <c:pt idx="32">
                        <c:v>44440</c:v>
                      </c:pt>
                      <c:pt idx="33">
                        <c:v>44470</c:v>
                      </c:pt>
                      <c:pt idx="34">
                        <c:v>44501</c:v>
                      </c:pt>
                      <c:pt idx="35">
                        <c:v>44531</c:v>
                      </c:pt>
                      <c:pt idx="36">
                        <c:v>44562</c:v>
                      </c:pt>
                      <c:pt idx="37">
                        <c:v>44593</c:v>
                      </c:pt>
                      <c:pt idx="38">
                        <c:v>44621</c:v>
                      </c:pt>
                      <c:pt idx="39">
                        <c:v>44652</c:v>
                      </c:pt>
                      <c:pt idx="40">
                        <c:v>44682</c:v>
                      </c:pt>
                      <c:pt idx="41">
                        <c:v>44713</c:v>
                      </c:pt>
                      <c:pt idx="42">
                        <c:v>44743</c:v>
                      </c:pt>
                      <c:pt idx="43">
                        <c:v>44774</c:v>
                      </c:pt>
                      <c:pt idx="44">
                        <c:v>44805</c:v>
                      </c:pt>
                      <c:pt idx="45">
                        <c:v>44835</c:v>
                      </c:pt>
                      <c:pt idx="46">
                        <c:v>44866</c:v>
                      </c:pt>
                      <c:pt idx="47">
                        <c:v>44896</c:v>
                      </c:pt>
                      <c:pt idx="48">
                        <c:v>44927</c:v>
                      </c:pt>
                      <c:pt idx="49">
                        <c:v>44958</c:v>
                      </c:pt>
                      <c:pt idx="50">
                        <c:v>44986</c:v>
                      </c:pt>
                    </c:numCache>
                  </c:numRef>
                </c:cat>
                <c:val>
                  <c:numRef>
                    <c:extLst xmlns:c15="http://schemas.microsoft.com/office/drawing/2012/chart">
                      <c:ext xmlns:c15="http://schemas.microsoft.com/office/drawing/2012/chart" uri="{02D57815-91ED-43cb-92C2-25804820EDAC}">
                        <c15:formulaRef>
                          <c15:sqref>'DFW MSA'!$L$14:$L$48</c15:sqref>
                        </c15:formulaRef>
                      </c:ext>
                    </c:extLst>
                    <c:numCache>
                      <c:formatCode>#0.0</c:formatCode>
                      <c:ptCount val="35"/>
                      <c:pt idx="0">
                        <c:v>3.8</c:v>
                      </c:pt>
                      <c:pt idx="1">
                        <c:v>3.5</c:v>
                      </c:pt>
                      <c:pt idx="2">
                        <c:v>3.4</c:v>
                      </c:pt>
                      <c:pt idx="3">
                        <c:v>2.9</c:v>
                      </c:pt>
                      <c:pt idx="4">
                        <c:v>3</c:v>
                      </c:pt>
                      <c:pt idx="5">
                        <c:v>3.6</c:v>
                      </c:pt>
                      <c:pt idx="6">
                        <c:v>3.7</c:v>
                      </c:pt>
                      <c:pt idx="7">
                        <c:v>3.6</c:v>
                      </c:pt>
                      <c:pt idx="8">
                        <c:v>3.4</c:v>
                      </c:pt>
                      <c:pt idx="9">
                        <c:v>3.2</c:v>
                      </c:pt>
                      <c:pt idx="10">
                        <c:v>3.3</c:v>
                      </c:pt>
                      <c:pt idx="11">
                        <c:v>3.2</c:v>
                      </c:pt>
                      <c:pt idx="12">
                        <c:v>3.7</c:v>
                      </c:pt>
                      <c:pt idx="13">
                        <c:v>3.5</c:v>
                      </c:pt>
                      <c:pt idx="14">
                        <c:v>5.0999999999999996</c:v>
                      </c:pt>
                      <c:pt idx="15">
                        <c:v>11</c:v>
                      </c:pt>
                      <c:pt idx="16">
                        <c:v>10.6</c:v>
                      </c:pt>
                      <c:pt idx="17">
                        <c:v>7.5</c:v>
                      </c:pt>
                      <c:pt idx="18">
                        <c:v>7.2</c:v>
                      </c:pt>
                      <c:pt idx="19">
                        <c:v>5.9</c:v>
                      </c:pt>
                      <c:pt idx="20">
                        <c:v>7.4</c:v>
                      </c:pt>
                      <c:pt idx="21" formatCode="General">
                        <c:v>6</c:v>
                      </c:pt>
                      <c:pt idx="22" formatCode="General">
                        <c:v>7.1</c:v>
                      </c:pt>
                      <c:pt idx="23" formatCode="General">
                        <c:v>6.6</c:v>
                      </c:pt>
                      <c:pt idx="24" formatCode="General">
                        <c:v>6.9</c:v>
                      </c:pt>
                      <c:pt idx="25" formatCode="General">
                        <c:v>7.2</c:v>
                      </c:pt>
                      <c:pt idx="26" formatCode="General">
                        <c:v>6.6</c:v>
                      </c:pt>
                      <c:pt idx="27" formatCode="General">
                        <c:v>5.5</c:v>
                      </c:pt>
                      <c:pt idx="28" formatCode="General">
                        <c:v>5.5</c:v>
                      </c:pt>
                      <c:pt idx="29" formatCode="General">
                        <c:v>6.1</c:v>
                      </c:pt>
                      <c:pt idx="30" formatCode="General">
                        <c:v>5.4</c:v>
                      </c:pt>
                      <c:pt idx="31" formatCode="General">
                        <c:v>4.9000000000000004</c:v>
                      </c:pt>
                      <c:pt idx="32" formatCode="General">
                        <c:v>4.5</c:v>
                      </c:pt>
                      <c:pt idx="33" formatCode="General">
                        <c:v>4.3</c:v>
                      </c:pt>
                      <c:pt idx="34" formatCode="General">
                        <c:v>4.2</c:v>
                      </c:pt>
                    </c:numCache>
                  </c:numRef>
                </c:val>
                <c:smooth val="0"/>
                <c:extLst xmlns:c15="http://schemas.microsoft.com/office/drawing/2012/chart">
                  <c:ext xmlns:c16="http://schemas.microsoft.com/office/drawing/2014/chart" uri="{C3380CC4-5D6E-409C-BE32-E72D297353CC}">
                    <c16:uniqueId val="{0000000B-0450-4C58-9333-448DECBACA0B}"/>
                  </c:ext>
                </c:extLst>
              </c15:ser>
            </c15:filteredLineSeries>
            <c15:filteredLineSeries>
              <c15:ser>
                <c:idx val="10"/>
                <c:order val="10"/>
                <c:tx>
                  <c:strRef>
                    <c:extLst xmlns:c15="http://schemas.microsoft.com/office/drawing/2012/chart">
                      <c:ext xmlns:c15="http://schemas.microsoft.com/office/drawing/2012/chart" uri="{02D57815-91ED-43cb-92C2-25804820EDAC}">
                        <c15:formulaRef>
                          <c15:sqref>'DFW MSA'!$N$1</c15:sqref>
                        </c15:formulaRef>
                      </c:ext>
                    </c:extLst>
                    <c:strCache>
                      <c:ptCount val="1"/>
                      <c:pt idx="0">
                        <c:v>Ellis Co.</c:v>
                      </c:pt>
                    </c:strCache>
                  </c:strRef>
                </c:tx>
                <c:spPr>
                  <a:ln w="28575" cap="rnd">
                    <a:solidFill>
                      <a:schemeClr val="accent5">
                        <a:lumMod val="60000"/>
                      </a:schemeClr>
                    </a:solidFill>
                    <a:round/>
                  </a:ln>
                  <a:effectLst/>
                </c:spPr>
                <c:marker>
                  <c:symbol val="none"/>
                </c:marker>
                <c:cat>
                  <c:numRef>
                    <c:extLst xmlns:c15="http://schemas.microsoft.com/office/drawing/2012/chart">
                      <c:ext xmlns:c15="http://schemas.microsoft.com/office/drawing/2012/chart" uri="{02D57815-91ED-43cb-92C2-25804820EDAC}">
                        <c15:formulaRef>
                          <c15:sqref>'DFW MSA'!$A$14:$A$64</c15:sqref>
                        </c15:formulaRef>
                      </c:ext>
                    </c:extLst>
                    <c:numCache>
                      <c:formatCode>mmm\-yy</c:formatCode>
                      <c:ptCount val="51"/>
                      <c:pt idx="0">
                        <c:v>43466</c:v>
                      </c:pt>
                      <c:pt idx="1">
                        <c:v>43497</c:v>
                      </c:pt>
                      <c:pt idx="2">
                        <c:v>43525</c:v>
                      </c:pt>
                      <c:pt idx="3">
                        <c:v>43556</c:v>
                      </c:pt>
                      <c:pt idx="4">
                        <c:v>43586</c:v>
                      </c:pt>
                      <c:pt idx="5">
                        <c:v>43617</c:v>
                      </c:pt>
                      <c:pt idx="6">
                        <c:v>43647</c:v>
                      </c:pt>
                      <c:pt idx="7">
                        <c:v>43678</c:v>
                      </c:pt>
                      <c:pt idx="8">
                        <c:v>43709</c:v>
                      </c:pt>
                      <c:pt idx="9">
                        <c:v>43739</c:v>
                      </c:pt>
                      <c:pt idx="10">
                        <c:v>43770</c:v>
                      </c:pt>
                      <c:pt idx="11">
                        <c:v>43800</c:v>
                      </c:pt>
                      <c:pt idx="12">
                        <c:v>43831</c:v>
                      </c:pt>
                      <c:pt idx="13">
                        <c:v>43862</c:v>
                      </c:pt>
                      <c:pt idx="14">
                        <c:v>43891</c:v>
                      </c:pt>
                      <c:pt idx="15">
                        <c:v>43922</c:v>
                      </c:pt>
                      <c:pt idx="16">
                        <c:v>43952</c:v>
                      </c:pt>
                      <c:pt idx="17">
                        <c:v>43983</c:v>
                      </c:pt>
                      <c:pt idx="18">
                        <c:v>44013</c:v>
                      </c:pt>
                      <c:pt idx="19">
                        <c:v>44044</c:v>
                      </c:pt>
                      <c:pt idx="20">
                        <c:v>44075</c:v>
                      </c:pt>
                      <c:pt idx="21">
                        <c:v>44105</c:v>
                      </c:pt>
                      <c:pt idx="22">
                        <c:v>44136</c:v>
                      </c:pt>
                      <c:pt idx="23">
                        <c:v>44166</c:v>
                      </c:pt>
                      <c:pt idx="24">
                        <c:v>44197</c:v>
                      </c:pt>
                      <c:pt idx="25">
                        <c:v>44228</c:v>
                      </c:pt>
                      <c:pt idx="26">
                        <c:v>44256</c:v>
                      </c:pt>
                      <c:pt idx="27">
                        <c:v>44287</c:v>
                      </c:pt>
                      <c:pt idx="28">
                        <c:v>44317</c:v>
                      </c:pt>
                      <c:pt idx="29">
                        <c:v>44348</c:v>
                      </c:pt>
                      <c:pt idx="30">
                        <c:v>44378</c:v>
                      </c:pt>
                      <c:pt idx="31">
                        <c:v>44409</c:v>
                      </c:pt>
                      <c:pt idx="32">
                        <c:v>44440</c:v>
                      </c:pt>
                      <c:pt idx="33">
                        <c:v>44470</c:v>
                      </c:pt>
                      <c:pt idx="34">
                        <c:v>44501</c:v>
                      </c:pt>
                      <c:pt idx="35">
                        <c:v>44531</c:v>
                      </c:pt>
                      <c:pt idx="36">
                        <c:v>44562</c:v>
                      </c:pt>
                      <c:pt idx="37">
                        <c:v>44593</c:v>
                      </c:pt>
                      <c:pt idx="38">
                        <c:v>44621</c:v>
                      </c:pt>
                      <c:pt idx="39">
                        <c:v>44652</c:v>
                      </c:pt>
                      <c:pt idx="40">
                        <c:v>44682</c:v>
                      </c:pt>
                      <c:pt idx="41">
                        <c:v>44713</c:v>
                      </c:pt>
                      <c:pt idx="42">
                        <c:v>44743</c:v>
                      </c:pt>
                      <c:pt idx="43">
                        <c:v>44774</c:v>
                      </c:pt>
                      <c:pt idx="44">
                        <c:v>44805</c:v>
                      </c:pt>
                      <c:pt idx="45">
                        <c:v>44835</c:v>
                      </c:pt>
                      <c:pt idx="46">
                        <c:v>44866</c:v>
                      </c:pt>
                      <c:pt idx="47">
                        <c:v>44896</c:v>
                      </c:pt>
                      <c:pt idx="48">
                        <c:v>44927</c:v>
                      </c:pt>
                      <c:pt idx="49">
                        <c:v>44958</c:v>
                      </c:pt>
                      <c:pt idx="50">
                        <c:v>44986</c:v>
                      </c:pt>
                    </c:numCache>
                  </c:numRef>
                </c:cat>
                <c:val>
                  <c:numRef>
                    <c:extLst xmlns:c15="http://schemas.microsoft.com/office/drawing/2012/chart">
                      <c:ext xmlns:c15="http://schemas.microsoft.com/office/drawing/2012/chart" uri="{02D57815-91ED-43cb-92C2-25804820EDAC}">
                        <c15:formulaRef>
                          <c15:sqref>'DFW MSA'!$N$14:$N$48</c15:sqref>
                        </c15:formulaRef>
                      </c:ext>
                    </c:extLst>
                    <c:numCache>
                      <c:formatCode>#0.0</c:formatCode>
                      <c:ptCount val="35"/>
                      <c:pt idx="0">
                        <c:v>3.7</c:v>
                      </c:pt>
                      <c:pt idx="1">
                        <c:v>3.2</c:v>
                      </c:pt>
                      <c:pt idx="2">
                        <c:v>3.2</c:v>
                      </c:pt>
                      <c:pt idx="3">
                        <c:v>2.7</c:v>
                      </c:pt>
                      <c:pt idx="4">
                        <c:v>2.8</c:v>
                      </c:pt>
                      <c:pt idx="5">
                        <c:v>3.4</c:v>
                      </c:pt>
                      <c:pt idx="6">
                        <c:v>3.5</c:v>
                      </c:pt>
                      <c:pt idx="7">
                        <c:v>3.2</c:v>
                      </c:pt>
                      <c:pt idx="8">
                        <c:v>3</c:v>
                      </c:pt>
                      <c:pt idx="9">
                        <c:v>2.9</c:v>
                      </c:pt>
                      <c:pt idx="10">
                        <c:v>2.9</c:v>
                      </c:pt>
                      <c:pt idx="11">
                        <c:v>2.7</c:v>
                      </c:pt>
                      <c:pt idx="12">
                        <c:v>3.2</c:v>
                      </c:pt>
                      <c:pt idx="13">
                        <c:v>3</c:v>
                      </c:pt>
                      <c:pt idx="14">
                        <c:v>4.5</c:v>
                      </c:pt>
                      <c:pt idx="15">
                        <c:v>10.8</c:v>
                      </c:pt>
                      <c:pt idx="16">
                        <c:v>10.1</c:v>
                      </c:pt>
                      <c:pt idx="17">
                        <c:v>6.9</c:v>
                      </c:pt>
                      <c:pt idx="18">
                        <c:v>6.4</c:v>
                      </c:pt>
                      <c:pt idx="19">
                        <c:v>5.3</c:v>
                      </c:pt>
                      <c:pt idx="20">
                        <c:v>6.4</c:v>
                      </c:pt>
                      <c:pt idx="21" formatCode="General">
                        <c:v>5.2</c:v>
                      </c:pt>
                      <c:pt idx="22" formatCode="General">
                        <c:v>6.3</c:v>
                      </c:pt>
                      <c:pt idx="23" formatCode="General">
                        <c:v>5.7</c:v>
                      </c:pt>
                      <c:pt idx="24" formatCode="General">
                        <c:v>5.8</c:v>
                      </c:pt>
                      <c:pt idx="25" formatCode="General">
                        <c:v>6.1</c:v>
                      </c:pt>
                      <c:pt idx="26" formatCode="General">
                        <c:v>5.8</c:v>
                      </c:pt>
                      <c:pt idx="27" formatCode="General">
                        <c:v>4.9000000000000004</c:v>
                      </c:pt>
                      <c:pt idx="28" formatCode="General">
                        <c:v>4.8</c:v>
                      </c:pt>
                      <c:pt idx="29" formatCode="General">
                        <c:v>5.4</c:v>
                      </c:pt>
                      <c:pt idx="30" formatCode="General">
                        <c:v>4.8</c:v>
                      </c:pt>
                      <c:pt idx="31" formatCode="General">
                        <c:v>4.2</c:v>
                      </c:pt>
                      <c:pt idx="32" formatCode="General">
                        <c:v>4</c:v>
                      </c:pt>
                      <c:pt idx="33" formatCode="General">
                        <c:v>3.9</c:v>
                      </c:pt>
                      <c:pt idx="34" formatCode="General">
                        <c:v>3.7</c:v>
                      </c:pt>
                    </c:numCache>
                  </c:numRef>
                </c:val>
                <c:smooth val="0"/>
                <c:extLst xmlns:c15="http://schemas.microsoft.com/office/drawing/2012/chart">
                  <c:ext xmlns:c16="http://schemas.microsoft.com/office/drawing/2014/chart" uri="{C3380CC4-5D6E-409C-BE32-E72D297353CC}">
                    <c16:uniqueId val="{0000000C-0450-4C58-9333-448DECBACA0B}"/>
                  </c:ext>
                </c:extLst>
              </c15:ser>
            </c15:filteredLineSeries>
            <c15:filteredLineSeries>
              <c15:ser>
                <c:idx val="11"/>
                <c:order val="11"/>
                <c:tx>
                  <c:strRef>
                    <c:extLst xmlns:c15="http://schemas.microsoft.com/office/drawing/2012/chart">
                      <c:ext xmlns:c15="http://schemas.microsoft.com/office/drawing/2012/chart" uri="{02D57815-91ED-43cb-92C2-25804820EDAC}">
                        <c15:formulaRef>
                          <c15:sqref>'DFW MSA'!$O$1</c15:sqref>
                        </c15:formulaRef>
                      </c:ext>
                    </c:extLst>
                    <c:strCache>
                      <c:ptCount val="1"/>
                      <c:pt idx="0">
                        <c:v>Johnson Co.</c:v>
                      </c:pt>
                    </c:strCache>
                  </c:strRef>
                </c:tx>
                <c:spPr>
                  <a:ln w="28575" cap="rnd">
                    <a:solidFill>
                      <a:schemeClr val="accent6">
                        <a:lumMod val="60000"/>
                      </a:schemeClr>
                    </a:solidFill>
                    <a:round/>
                  </a:ln>
                  <a:effectLst/>
                </c:spPr>
                <c:marker>
                  <c:symbol val="none"/>
                </c:marker>
                <c:cat>
                  <c:numRef>
                    <c:extLst xmlns:c15="http://schemas.microsoft.com/office/drawing/2012/chart">
                      <c:ext xmlns:c15="http://schemas.microsoft.com/office/drawing/2012/chart" uri="{02D57815-91ED-43cb-92C2-25804820EDAC}">
                        <c15:formulaRef>
                          <c15:sqref>'DFW MSA'!$A$14:$A$64</c15:sqref>
                        </c15:formulaRef>
                      </c:ext>
                    </c:extLst>
                    <c:numCache>
                      <c:formatCode>mmm\-yy</c:formatCode>
                      <c:ptCount val="51"/>
                      <c:pt idx="0">
                        <c:v>43466</c:v>
                      </c:pt>
                      <c:pt idx="1">
                        <c:v>43497</c:v>
                      </c:pt>
                      <c:pt idx="2">
                        <c:v>43525</c:v>
                      </c:pt>
                      <c:pt idx="3">
                        <c:v>43556</c:v>
                      </c:pt>
                      <c:pt idx="4">
                        <c:v>43586</c:v>
                      </c:pt>
                      <c:pt idx="5">
                        <c:v>43617</c:v>
                      </c:pt>
                      <c:pt idx="6">
                        <c:v>43647</c:v>
                      </c:pt>
                      <c:pt idx="7">
                        <c:v>43678</c:v>
                      </c:pt>
                      <c:pt idx="8">
                        <c:v>43709</c:v>
                      </c:pt>
                      <c:pt idx="9">
                        <c:v>43739</c:v>
                      </c:pt>
                      <c:pt idx="10">
                        <c:v>43770</c:v>
                      </c:pt>
                      <c:pt idx="11">
                        <c:v>43800</c:v>
                      </c:pt>
                      <c:pt idx="12">
                        <c:v>43831</c:v>
                      </c:pt>
                      <c:pt idx="13">
                        <c:v>43862</c:v>
                      </c:pt>
                      <c:pt idx="14">
                        <c:v>43891</c:v>
                      </c:pt>
                      <c:pt idx="15">
                        <c:v>43922</c:v>
                      </c:pt>
                      <c:pt idx="16">
                        <c:v>43952</c:v>
                      </c:pt>
                      <c:pt idx="17">
                        <c:v>43983</c:v>
                      </c:pt>
                      <c:pt idx="18">
                        <c:v>44013</c:v>
                      </c:pt>
                      <c:pt idx="19">
                        <c:v>44044</c:v>
                      </c:pt>
                      <c:pt idx="20">
                        <c:v>44075</c:v>
                      </c:pt>
                      <c:pt idx="21">
                        <c:v>44105</c:v>
                      </c:pt>
                      <c:pt idx="22">
                        <c:v>44136</c:v>
                      </c:pt>
                      <c:pt idx="23">
                        <c:v>44166</c:v>
                      </c:pt>
                      <c:pt idx="24">
                        <c:v>44197</c:v>
                      </c:pt>
                      <c:pt idx="25">
                        <c:v>44228</c:v>
                      </c:pt>
                      <c:pt idx="26">
                        <c:v>44256</c:v>
                      </c:pt>
                      <c:pt idx="27">
                        <c:v>44287</c:v>
                      </c:pt>
                      <c:pt idx="28">
                        <c:v>44317</c:v>
                      </c:pt>
                      <c:pt idx="29">
                        <c:v>44348</c:v>
                      </c:pt>
                      <c:pt idx="30">
                        <c:v>44378</c:v>
                      </c:pt>
                      <c:pt idx="31">
                        <c:v>44409</c:v>
                      </c:pt>
                      <c:pt idx="32">
                        <c:v>44440</c:v>
                      </c:pt>
                      <c:pt idx="33">
                        <c:v>44470</c:v>
                      </c:pt>
                      <c:pt idx="34">
                        <c:v>44501</c:v>
                      </c:pt>
                      <c:pt idx="35">
                        <c:v>44531</c:v>
                      </c:pt>
                      <c:pt idx="36">
                        <c:v>44562</c:v>
                      </c:pt>
                      <c:pt idx="37">
                        <c:v>44593</c:v>
                      </c:pt>
                      <c:pt idx="38">
                        <c:v>44621</c:v>
                      </c:pt>
                      <c:pt idx="39">
                        <c:v>44652</c:v>
                      </c:pt>
                      <c:pt idx="40">
                        <c:v>44682</c:v>
                      </c:pt>
                      <c:pt idx="41">
                        <c:v>44713</c:v>
                      </c:pt>
                      <c:pt idx="42">
                        <c:v>44743</c:v>
                      </c:pt>
                      <c:pt idx="43">
                        <c:v>44774</c:v>
                      </c:pt>
                      <c:pt idx="44">
                        <c:v>44805</c:v>
                      </c:pt>
                      <c:pt idx="45">
                        <c:v>44835</c:v>
                      </c:pt>
                      <c:pt idx="46">
                        <c:v>44866</c:v>
                      </c:pt>
                      <c:pt idx="47">
                        <c:v>44896</c:v>
                      </c:pt>
                      <c:pt idx="48">
                        <c:v>44927</c:v>
                      </c:pt>
                      <c:pt idx="49">
                        <c:v>44958</c:v>
                      </c:pt>
                      <c:pt idx="50">
                        <c:v>44986</c:v>
                      </c:pt>
                    </c:numCache>
                  </c:numRef>
                </c:cat>
                <c:val>
                  <c:numRef>
                    <c:extLst xmlns:c15="http://schemas.microsoft.com/office/drawing/2012/chart">
                      <c:ext xmlns:c15="http://schemas.microsoft.com/office/drawing/2012/chart" uri="{02D57815-91ED-43cb-92C2-25804820EDAC}">
                        <c15:formulaRef>
                          <c15:sqref>'DFW MSA'!$O$14:$O$48</c15:sqref>
                        </c15:formulaRef>
                      </c:ext>
                    </c:extLst>
                    <c:numCache>
                      <c:formatCode>#0.0</c:formatCode>
                      <c:ptCount val="35"/>
                      <c:pt idx="0">
                        <c:v>3.9</c:v>
                      </c:pt>
                      <c:pt idx="1">
                        <c:v>3.3</c:v>
                      </c:pt>
                      <c:pt idx="2">
                        <c:v>3.3</c:v>
                      </c:pt>
                      <c:pt idx="3">
                        <c:v>2.7</c:v>
                      </c:pt>
                      <c:pt idx="4">
                        <c:v>2.8</c:v>
                      </c:pt>
                      <c:pt idx="5">
                        <c:v>3.4</c:v>
                      </c:pt>
                      <c:pt idx="6">
                        <c:v>3.5</c:v>
                      </c:pt>
                      <c:pt idx="7">
                        <c:v>3.4</c:v>
                      </c:pt>
                      <c:pt idx="8">
                        <c:v>3.1</c:v>
                      </c:pt>
                      <c:pt idx="9">
                        <c:v>3.1</c:v>
                      </c:pt>
                      <c:pt idx="10">
                        <c:v>3.1</c:v>
                      </c:pt>
                      <c:pt idx="11">
                        <c:v>3</c:v>
                      </c:pt>
                      <c:pt idx="12">
                        <c:v>3.4</c:v>
                      </c:pt>
                      <c:pt idx="13">
                        <c:v>3.3</c:v>
                      </c:pt>
                      <c:pt idx="14">
                        <c:v>4.7</c:v>
                      </c:pt>
                      <c:pt idx="15">
                        <c:v>11.7</c:v>
                      </c:pt>
                      <c:pt idx="16">
                        <c:v>11</c:v>
                      </c:pt>
                      <c:pt idx="17">
                        <c:v>7.5</c:v>
                      </c:pt>
                      <c:pt idx="18">
                        <c:v>7</c:v>
                      </c:pt>
                      <c:pt idx="19">
                        <c:v>5.8</c:v>
                      </c:pt>
                      <c:pt idx="20">
                        <c:v>6.9</c:v>
                      </c:pt>
                      <c:pt idx="21" formatCode="General">
                        <c:v>5.7</c:v>
                      </c:pt>
                      <c:pt idx="22" formatCode="General">
                        <c:v>6.9</c:v>
                      </c:pt>
                      <c:pt idx="23" formatCode="General">
                        <c:v>6.2</c:v>
                      </c:pt>
                      <c:pt idx="24" formatCode="General">
                        <c:v>6.4</c:v>
                      </c:pt>
                      <c:pt idx="25" formatCode="General">
                        <c:v>6.7</c:v>
                      </c:pt>
                      <c:pt idx="26" formatCode="General">
                        <c:v>6.3</c:v>
                      </c:pt>
                      <c:pt idx="27" formatCode="General">
                        <c:v>5.3</c:v>
                      </c:pt>
                      <c:pt idx="28" formatCode="General">
                        <c:v>5.0999999999999996</c:v>
                      </c:pt>
                      <c:pt idx="29" formatCode="General">
                        <c:v>5.8</c:v>
                      </c:pt>
                      <c:pt idx="30" formatCode="General">
                        <c:v>5.0999999999999996</c:v>
                      </c:pt>
                      <c:pt idx="31" formatCode="General">
                        <c:v>4.5</c:v>
                      </c:pt>
                      <c:pt idx="32" formatCode="General">
                        <c:v>4.2</c:v>
                      </c:pt>
                      <c:pt idx="33" formatCode="General">
                        <c:v>4.0999999999999996</c:v>
                      </c:pt>
                      <c:pt idx="34" formatCode="General">
                        <c:v>3.8</c:v>
                      </c:pt>
                    </c:numCache>
                  </c:numRef>
                </c:val>
                <c:smooth val="0"/>
                <c:extLst xmlns:c15="http://schemas.microsoft.com/office/drawing/2012/chart">
                  <c:ext xmlns:c16="http://schemas.microsoft.com/office/drawing/2014/chart" uri="{C3380CC4-5D6E-409C-BE32-E72D297353CC}">
                    <c16:uniqueId val="{0000000D-0450-4C58-9333-448DECBACA0B}"/>
                  </c:ext>
                </c:extLst>
              </c15:ser>
            </c15:filteredLineSeries>
            <c15:filteredLineSeries>
              <c15:ser>
                <c:idx val="12"/>
                <c:order val="12"/>
                <c:tx>
                  <c:strRef>
                    <c:extLst xmlns:c15="http://schemas.microsoft.com/office/drawing/2012/chart">
                      <c:ext xmlns:c15="http://schemas.microsoft.com/office/drawing/2012/chart" uri="{02D57815-91ED-43cb-92C2-25804820EDAC}">
                        <c15:formulaRef>
                          <c15:sqref>'DFW MSA'!$Q$1</c15:sqref>
                        </c15:formulaRef>
                      </c:ext>
                    </c:extLst>
                    <c:strCache>
                      <c:ptCount val="1"/>
                      <c:pt idx="0">
                        <c:v>Wise Co. </c:v>
                      </c:pt>
                    </c:strCache>
                  </c:strRef>
                </c:tx>
                <c:spPr>
                  <a:ln w="28575" cap="rnd">
                    <a:solidFill>
                      <a:schemeClr val="accent1">
                        <a:lumMod val="80000"/>
                        <a:lumOff val="20000"/>
                      </a:schemeClr>
                    </a:solidFill>
                    <a:round/>
                  </a:ln>
                  <a:effectLst/>
                </c:spPr>
                <c:marker>
                  <c:symbol val="none"/>
                </c:marker>
                <c:cat>
                  <c:numRef>
                    <c:extLst xmlns:c15="http://schemas.microsoft.com/office/drawing/2012/chart">
                      <c:ext xmlns:c15="http://schemas.microsoft.com/office/drawing/2012/chart" uri="{02D57815-91ED-43cb-92C2-25804820EDAC}">
                        <c15:formulaRef>
                          <c15:sqref>'DFW MSA'!$A$14:$A$64</c15:sqref>
                        </c15:formulaRef>
                      </c:ext>
                    </c:extLst>
                    <c:numCache>
                      <c:formatCode>mmm\-yy</c:formatCode>
                      <c:ptCount val="51"/>
                      <c:pt idx="0">
                        <c:v>43466</c:v>
                      </c:pt>
                      <c:pt idx="1">
                        <c:v>43497</c:v>
                      </c:pt>
                      <c:pt idx="2">
                        <c:v>43525</c:v>
                      </c:pt>
                      <c:pt idx="3">
                        <c:v>43556</c:v>
                      </c:pt>
                      <c:pt idx="4">
                        <c:v>43586</c:v>
                      </c:pt>
                      <c:pt idx="5">
                        <c:v>43617</c:v>
                      </c:pt>
                      <c:pt idx="6">
                        <c:v>43647</c:v>
                      </c:pt>
                      <c:pt idx="7">
                        <c:v>43678</c:v>
                      </c:pt>
                      <c:pt idx="8">
                        <c:v>43709</c:v>
                      </c:pt>
                      <c:pt idx="9">
                        <c:v>43739</c:v>
                      </c:pt>
                      <c:pt idx="10">
                        <c:v>43770</c:v>
                      </c:pt>
                      <c:pt idx="11">
                        <c:v>43800</c:v>
                      </c:pt>
                      <c:pt idx="12">
                        <c:v>43831</c:v>
                      </c:pt>
                      <c:pt idx="13">
                        <c:v>43862</c:v>
                      </c:pt>
                      <c:pt idx="14">
                        <c:v>43891</c:v>
                      </c:pt>
                      <c:pt idx="15">
                        <c:v>43922</c:v>
                      </c:pt>
                      <c:pt idx="16">
                        <c:v>43952</c:v>
                      </c:pt>
                      <c:pt idx="17">
                        <c:v>43983</c:v>
                      </c:pt>
                      <c:pt idx="18">
                        <c:v>44013</c:v>
                      </c:pt>
                      <c:pt idx="19">
                        <c:v>44044</c:v>
                      </c:pt>
                      <c:pt idx="20">
                        <c:v>44075</c:v>
                      </c:pt>
                      <c:pt idx="21">
                        <c:v>44105</c:v>
                      </c:pt>
                      <c:pt idx="22">
                        <c:v>44136</c:v>
                      </c:pt>
                      <c:pt idx="23">
                        <c:v>44166</c:v>
                      </c:pt>
                      <c:pt idx="24">
                        <c:v>44197</c:v>
                      </c:pt>
                      <c:pt idx="25">
                        <c:v>44228</c:v>
                      </c:pt>
                      <c:pt idx="26">
                        <c:v>44256</c:v>
                      </c:pt>
                      <c:pt idx="27">
                        <c:v>44287</c:v>
                      </c:pt>
                      <c:pt idx="28">
                        <c:v>44317</c:v>
                      </c:pt>
                      <c:pt idx="29">
                        <c:v>44348</c:v>
                      </c:pt>
                      <c:pt idx="30">
                        <c:v>44378</c:v>
                      </c:pt>
                      <c:pt idx="31">
                        <c:v>44409</c:v>
                      </c:pt>
                      <c:pt idx="32">
                        <c:v>44440</c:v>
                      </c:pt>
                      <c:pt idx="33">
                        <c:v>44470</c:v>
                      </c:pt>
                      <c:pt idx="34">
                        <c:v>44501</c:v>
                      </c:pt>
                      <c:pt idx="35">
                        <c:v>44531</c:v>
                      </c:pt>
                      <c:pt idx="36">
                        <c:v>44562</c:v>
                      </c:pt>
                      <c:pt idx="37">
                        <c:v>44593</c:v>
                      </c:pt>
                      <c:pt idx="38">
                        <c:v>44621</c:v>
                      </c:pt>
                      <c:pt idx="39">
                        <c:v>44652</c:v>
                      </c:pt>
                      <c:pt idx="40">
                        <c:v>44682</c:v>
                      </c:pt>
                      <c:pt idx="41">
                        <c:v>44713</c:v>
                      </c:pt>
                      <c:pt idx="42">
                        <c:v>44743</c:v>
                      </c:pt>
                      <c:pt idx="43">
                        <c:v>44774</c:v>
                      </c:pt>
                      <c:pt idx="44">
                        <c:v>44805</c:v>
                      </c:pt>
                      <c:pt idx="45">
                        <c:v>44835</c:v>
                      </c:pt>
                      <c:pt idx="46">
                        <c:v>44866</c:v>
                      </c:pt>
                      <c:pt idx="47">
                        <c:v>44896</c:v>
                      </c:pt>
                      <c:pt idx="48">
                        <c:v>44927</c:v>
                      </c:pt>
                      <c:pt idx="49">
                        <c:v>44958</c:v>
                      </c:pt>
                      <c:pt idx="50">
                        <c:v>44986</c:v>
                      </c:pt>
                    </c:numCache>
                  </c:numRef>
                </c:cat>
                <c:val>
                  <c:numRef>
                    <c:extLst xmlns:c15="http://schemas.microsoft.com/office/drawing/2012/chart">
                      <c:ext xmlns:c15="http://schemas.microsoft.com/office/drawing/2012/chart" uri="{02D57815-91ED-43cb-92C2-25804820EDAC}">
                        <c15:formulaRef>
                          <c15:sqref>'DFW MSA'!$Q$14:$Q$48</c15:sqref>
                        </c15:formulaRef>
                      </c:ext>
                    </c:extLst>
                    <c:numCache>
                      <c:formatCode>#0.0</c:formatCode>
                      <c:ptCount val="35"/>
                      <c:pt idx="0">
                        <c:v>3.6</c:v>
                      </c:pt>
                      <c:pt idx="1">
                        <c:v>3.3</c:v>
                      </c:pt>
                      <c:pt idx="2">
                        <c:v>3.5</c:v>
                      </c:pt>
                      <c:pt idx="3">
                        <c:v>2.7</c:v>
                      </c:pt>
                      <c:pt idx="4">
                        <c:v>2.8</c:v>
                      </c:pt>
                      <c:pt idx="5">
                        <c:v>3.6</c:v>
                      </c:pt>
                      <c:pt idx="6">
                        <c:v>3.8</c:v>
                      </c:pt>
                      <c:pt idx="7">
                        <c:v>3.4</c:v>
                      </c:pt>
                      <c:pt idx="8">
                        <c:v>3</c:v>
                      </c:pt>
                      <c:pt idx="9">
                        <c:v>3</c:v>
                      </c:pt>
                      <c:pt idx="10">
                        <c:v>3.1</c:v>
                      </c:pt>
                      <c:pt idx="11">
                        <c:v>3</c:v>
                      </c:pt>
                      <c:pt idx="12">
                        <c:v>3.5</c:v>
                      </c:pt>
                      <c:pt idx="13">
                        <c:v>3.4</c:v>
                      </c:pt>
                      <c:pt idx="14">
                        <c:v>5.5</c:v>
                      </c:pt>
                      <c:pt idx="15">
                        <c:v>11.5</c:v>
                      </c:pt>
                      <c:pt idx="16">
                        <c:v>11</c:v>
                      </c:pt>
                      <c:pt idx="17">
                        <c:v>7.6</c:v>
                      </c:pt>
                      <c:pt idx="18">
                        <c:v>7</c:v>
                      </c:pt>
                      <c:pt idx="19">
                        <c:v>5.8</c:v>
                      </c:pt>
                      <c:pt idx="20">
                        <c:v>6.8</c:v>
                      </c:pt>
                      <c:pt idx="21">
                        <c:v>5.7</c:v>
                      </c:pt>
                      <c:pt idx="22">
                        <c:v>6.8</c:v>
                      </c:pt>
                      <c:pt idx="23">
                        <c:v>6.1</c:v>
                      </c:pt>
                      <c:pt idx="24">
                        <c:v>6.2</c:v>
                      </c:pt>
                      <c:pt idx="25">
                        <c:v>6.4</c:v>
                      </c:pt>
                      <c:pt idx="26">
                        <c:v>6.1</c:v>
                      </c:pt>
                      <c:pt idx="27">
                        <c:v>5.2</c:v>
                      </c:pt>
                      <c:pt idx="28">
                        <c:v>5</c:v>
                      </c:pt>
                      <c:pt idx="29">
                        <c:v>5.9</c:v>
                      </c:pt>
                      <c:pt idx="30">
                        <c:v>5.2</c:v>
                      </c:pt>
                      <c:pt idx="31">
                        <c:v>4.5</c:v>
                      </c:pt>
                      <c:pt idx="32">
                        <c:v>4.5999999999999996</c:v>
                      </c:pt>
                      <c:pt idx="33">
                        <c:v>4.0999999999999996</c:v>
                      </c:pt>
                      <c:pt idx="34">
                        <c:v>3.8</c:v>
                      </c:pt>
                    </c:numCache>
                  </c:numRef>
                </c:val>
                <c:smooth val="0"/>
                <c:extLst xmlns:c15="http://schemas.microsoft.com/office/drawing/2012/chart">
                  <c:ext xmlns:c16="http://schemas.microsoft.com/office/drawing/2014/chart" uri="{C3380CC4-5D6E-409C-BE32-E72D297353CC}">
                    <c16:uniqueId val="{0000000E-0450-4C58-9333-448DECBACA0B}"/>
                  </c:ext>
                </c:extLst>
              </c15:ser>
            </c15:filteredLineSeries>
            <c15:filteredLineSeries>
              <c15:ser>
                <c:idx val="15"/>
                <c:order val="15"/>
                <c:tx>
                  <c:strRef>
                    <c:extLst xmlns:c15="http://schemas.microsoft.com/office/drawing/2012/chart">
                      <c:ext xmlns:c15="http://schemas.microsoft.com/office/drawing/2012/chart" uri="{02D57815-91ED-43cb-92C2-25804820EDAC}">
                        <c15:formulaRef>
                          <c15:sqref>'DFW MSA'!$T$1</c15:sqref>
                        </c15:formulaRef>
                      </c:ext>
                    </c:extLst>
                    <c:strCache>
                      <c:ptCount val="1"/>
                      <c:pt idx="0">
                        <c:v>US</c:v>
                      </c:pt>
                    </c:strCache>
                  </c:strRef>
                </c:tx>
                <c:spPr>
                  <a:ln w="28575" cap="rnd">
                    <a:solidFill>
                      <a:schemeClr val="accent4">
                        <a:lumMod val="80000"/>
                        <a:lumOff val="20000"/>
                      </a:schemeClr>
                    </a:solidFill>
                    <a:round/>
                  </a:ln>
                  <a:effectLst/>
                </c:spPr>
                <c:marker>
                  <c:symbol val="none"/>
                </c:marker>
                <c:cat>
                  <c:numRef>
                    <c:extLst xmlns:c15="http://schemas.microsoft.com/office/drawing/2012/chart">
                      <c:ext xmlns:c15="http://schemas.microsoft.com/office/drawing/2012/chart" uri="{02D57815-91ED-43cb-92C2-25804820EDAC}">
                        <c15:formulaRef>
                          <c15:sqref>'DFW MSA'!$A$14:$A$64</c15:sqref>
                        </c15:formulaRef>
                      </c:ext>
                    </c:extLst>
                    <c:numCache>
                      <c:formatCode>mmm\-yy</c:formatCode>
                      <c:ptCount val="51"/>
                      <c:pt idx="0">
                        <c:v>43466</c:v>
                      </c:pt>
                      <c:pt idx="1">
                        <c:v>43497</c:v>
                      </c:pt>
                      <c:pt idx="2">
                        <c:v>43525</c:v>
                      </c:pt>
                      <c:pt idx="3">
                        <c:v>43556</c:v>
                      </c:pt>
                      <c:pt idx="4">
                        <c:v>43586</c:v>
                      </c:pt>
                      <c:pt idx="5">
                        <c:v>43617</c:v>
                      </c:pt>
                      <c:pt idx="6">
                        <c:v>43647</c:v>
                      </c:pt>
                      <c:pt idx="7">
                        <c:v>43678</c:v>
                      </c:pt>
                      <c:pt idx="8">
                        <c:v>43709</c:v>
                      </c:pt>
                      <c:pt idx="9">
                        <c:v>43739</c:v>
                      </c:pt>
                      <c:pt idx="10">
                        <c:v>43770</c:v>
                      </c:pt>
                      <c:pt idx="11">
                        <c:v>43800</c:v>
                      </c:pt>
                      <c:pt idx="12">
                        <c:v>43831</c:v>
                      </c:pt>
                      <c:pt idx="13">
                        <c:v>43862</c:v>
                      </c:pt>
                      <c:pt idx="14">
                        <c:v>43891</c:v>
                      </c:pt>
                      <c:pt idx="15">
                        <c:v>43922</c:v>
                      </c:pt>
                      <c:pt idx="16">
                        <c:v>43952</c:v>
                      </c:pt>
                      <c:pt idx="17">
                        <c:v>43983</c:v>
                      </c:pt>
                      <c:pt idx="18">
                        <c:v>44013</c:v>
                      </c:pt>
                      <c:pt idx="19">
                        <c:v>44044</c:v>
                      </c:pt>
                      <c:pt idx="20">
                        <c:v>44075</c:v>
                      </c:pt>
                      <c:pt idx="21">
                        <c:v>44105</c:v>
                      </c:pt>
                      <c:pt idx="22">
                        <c:v>44136</c:v>
                      </c:pt>
                      <c:pt idx="23">
                        <c:v>44166</c:v>
                      </c:pt>
                      <c:pt idx="24">
                        <c:v>44197</c:v>
                      </c:pt>
                      <c:pt idx="25">
                        <c:v>44228</c:v>
                      </c:pt>
                      <c:pt idx="26">
                        <c:v>44256</c:v>
                      </c:pt>
                      <c:pt idx="27">
                        <c:v>44287</c:v>
                      </c:pt>
                      <c:pt idx="28">
                        <c:v>44317</c:v>
                      </c:pt>
                      <c:pt idx="29">
                        <c:v>44348</c:v>
                      </c:pt>
                      <c:pt idx="30">
                        <c:v>44378</c:v>
                      </c:pt>
                      <c:pt idx="31">
                        <c:v>44409</c:v>
                      </c:pt>
                      <c:pt idx="32">
                        <c:v>44440</c:v>
                      </c:pt>
                      <c:pt idx="33">
                        <c:v>44470</c:v>
                      </c:pt>
                      <c:pt idx="34">
                        <c:v>44501</c:v>
                      </c:pt>
                      <c:pt idx="35">
                        <c:v>44531</c:v>
                      </c:pt>
                      <c:pt idx="36">
                        <c:v>44562</c:v>
                      </c:pt>
                      <c:pt idx="37">
                        <c:v>44593</c:v>
                      </c:pt>
                      <c:pt idx="38">
                        <c:v>44621</c:v>
                      </c:pt>
                      <c:pt idx="39">
                        <c:v>44652</c:v>
                      </c:pt>
                      <c:pt idx="40">
                        <c:v>44682</c:v>
                      </c:pt>
                      <c:pt idx="41">
                        <c:v>44713</c:v>
                      </c:pt>
                      <c:pt idx="42">
                        <c:v>44743</c:v>
                      </c:pt>
                      <c:pt idx="43">
                        <c:v>44774</c:v>
                      </c:pt>
                      <c:pt idx="44">
                        <c:v>44805</c:v>
                      </c:pt>
                      <c:pt idx="45">
                        <c:v>44835</c:v>
                      </c:pt>
                      <c:pt idx="46">
                        <c:v>44866</c:v>
                      </c:pt>
                      <c:pt idx="47">
                        <c:v>44896</c:v>
                      </c:pt>
                      <c:pt idx="48">
                        <c:v>44927</c:v>
                      </c:pt>
                      <c:pt idx="49">
                        <c:v>44958</c:v>
                      </c:pt>
                      <c:pt idx="50">
                        <c:v>44986</c:v>
                      </c:pt>
                    </c:numCache>
                  </c:numRef>
                </c:cat>
                <c:val>
                  <c:numRef>
                    <c:extLst xmlns:c15="http://schemas.microsoft.com/office/drawing/2012/chart">
                      <c:ext xmlns:c15="http://schemas.microsoft.com/office/drawing/2012/chart" uri="{02D57815-91ED-43cb-92C2-25804820EDAC}">
                        <c15:formulaRef>
                          <c15:sqref>'DFW MSA'!$T$14:$T$61</c15:sqref>
                        </c15:formulaRef>
                      </c:ext>
                    </c:extLst>
                    <c:numCache>
                      <c:formatCode>#0.0</c:formatCode>
                      <c:ptCount val="48"/>
                      <c:pt idx="0">
                        <c:v>4.4000000000000004</c:v>
                      </c:pt>
                      <c:pt idx="1">
                        <c:v>4.0999999999999996</c:v>
                      </c:pt>
                      <c:pt idx="2">
                        <c:v>3.9</c:v>
                      </c:pt>
                      <c:pt idx="3">
                        <c:v>3.3</c:v>
                      </c:pt>
                      <c:pt idx="4">
                        <c:v>3.4</c:v>
                      </c:pt>
                      <c:pt idx="5">
                        <c:v>3.8</c:v>
                      </c:pt>
                      <c:pt idx="6">
                        <c:v>4</c:v>
                      </c:pt>
                      <c:pt idx="7">
                        <c:v>3.8</c:v>
                      </c:pt>
                      <c:pt idx="8">
                        <c:v>3.3</c:v>
                      </c:pt>
                      <c:pt idx="9">
                        <c:v>3.3</c:v>
                      </c:pt>
                      <c:pt idx="10">
                        <c:v>3.3</c:v>
                      </c:pt>
                      <c:pt idx="11">
                        <c:v>3.4</c:v>
                      </c:pt>
                      <c:pt idx="12">
                        <c:v>4</c:v>
                      </c:pt>
                      <c:pt idx="13">
                        <c:v>3.8</c:v>
                      </c:pt>
                      <c:pt idx="14">
                        <c:v>4.5</c:v>
                      </c:pt>
                      <c:pt idx="15">
                        <c:v>14.4</c:v>
                      </c:pt>
                      <c:pt idx="16">
                        <c:v>13</c:v>
                      </c:pt>
                      <c:pt idx="17">
                        <c:v>11.2</c:v>
                      </c:pt>
                      <c:pt idx="18">
                        <c:v>10.5</c:v>
                      </c:pt>
                      <c:pt idx="19">
                        <c:v>8.5</c:v>
                      </c:pt>
                      <c:pt idx="20">
                        <c:v>7.7</c:v>
                      </c:pt>
                      <c:pt idx="21" formatCode="General">
                        <c:v>6.9</c:v>
                      </c:pt>
                      <c:pt idx="22" formatCode="General">
                        <c:v>6.7</c:v>
                      </c:pt>
                      <c:pt idx="23" formatCode="General">
                        <c:v>6.5</c:v>
                      </c:pt>
                      <c:pt idx="24" formatCode="General">
                        <c:v>6.8</c:v>
                      </c:pt>
                      <c:pt idx="25" formatCode="General">
                        <c:v>6.6</c:v>
                      </c:pt>
                      <c:pt idx="26" formatCode="General">
                        <c:v>6.2</c:v>
                      </c:pt>
                      <c:pt idx="27" formatCode="General">
                        <c:v>5.7</c:v>
                      </c:pt>
                      <c:pt idx="28" formatCode="General">
                        <c:v>5.5</c:v>
                      </c:pt>
                      <c:pt idx="29" formatCode="General">
                        <c:v>6.1</c:v>
                      </c:pt>
                      <c:pt idx="30" formatCode="General">
                        <c:v>5.7</c:v>
                      </c:pt>
                      <c:pt idx="31" formatCode="General">
                        <c:v>5.3</c:v>
                      </c:pt>
                      <c:pt idx="32" formatCode="General">
                        <c:v>4.5999999999999996</c:v>
                      </c:pt>
                      <c:pt idx="33" formatCode="General">
                        <c:v>4.3</c:v>
                      </c:pt>
                      <c:pt idx="34" formatCode="General">
                        <c:v>3.9</c:v>
                      </c:pt>
                      <c:pt idx="35" formatCode="General">
                        <c:v>3.9</c:v>
                      </c:pt>
                      <c:pt idx="36" formatCode="General">
                        <c:v>4.4000000000000004</c:v>
                      </c:pt>
                      <c:pt idx="37" formatCode="General">
                        <c:v>4.0999999999999996</c:v>
                      </c:pt>
                      <c:pt idx="38" formatCode="General">
                        <c:v>3.8</c:v>
                      </c:pt>
                      <c:pt idx="39" formatCode="General">
                        <c:v>3.3</c:v>
                      </c:pt>
                      <c:pt idx="40" formatCode="General">
                        <c:v>3.4</c:v>
                      </c:pt>
                      <c:pt idx="41" formatCode="General">
                        <c:v>3.8</c:v>
                      </c:pt>
                      <c:pt idx="42" formatCode="General">
                        <c:v>3.8</c:v>
                      </c:pt>
                      <c:pt idx="43" formatCode="General">
                        <c:v>3.8</c:v>
                      </c:pt>
                      <c:pt idx="44" formatCode="General">
                        <c:v>3.3</c:v>
                      </c:pt>
                      <c:pt idx="45" formatCode="General">
                        <c:v>3.4</c:v>
                      </c:pt>
                      <c:pt idx="46" formatCode="General">
                        <c:v>3.4</c:v>
                      </c:pt>
                      <c:pt idx="47" formatCode="General">
                        <c:v>3.3</c:v>
                      </c:pt>
                    </c:numCache>
                  </c:numRef>
                </c:val>
                <c:smooth val="0"/>
                <c:extLst xmlns:c15="http://schemas.microsoft.com/office/drawing/2012/chart">
                  <c:ext xmlns:c16="http://schemas.microsoft.com/office/drawing/2014/chart" uri="{C3380CC4-5D6E-409C-BE32-E72D297353CC}">
                    <c16:uniqueId val="{0000000F-0450-4C58-9333-448DECBACA0B}"/>
                  </c:ext>
                </c:extLst>
              </c15:ser>
            </c15:filteredLineSeries>
          </c:ext>
        </c:extLst>
      </c:lineChart>
      <c:dateAx>
        <c:axId val="1029370192"/>
        <c:scaling>
          <c:orientation val="minMax"/>
        </c:scaling>
        <c:delete val="0"/>
        <c:axPos val="b"/>
        <c:numFmt formatCode="mmm\-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748761952"/>
        <c:crosses val="autoZero"/>
        <c:auto val="1"/>
        <c:lblOffset val="100"/>
        <c:baseTimeUnit val="months"/>
      </c:dateAx>
      <c:valAx>
        <c:axId val="748761952"/>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029370192"/>
        <c:crosses val="autoZero"/>
        <c:crossBetween val="midCat"/>
      </c:valAx>
      <c:spPr>
        <a:noFill/>
        <a:ln>
          <a:noFill/>
        </a:ln>
        <a:effectLst/>
      </c:spPr>
    </c:plotArea>
    <c:legend>
      <c:legendPos val="b"/>
      <c:layout>
        <c:manualLayout>
          <c:xMode val="edge"/>
          <c:yMode val="edge"/>
          <c:x val="0.41005601174226375"/>
          <c:y val="0.92970784594231048"/>
          <c:w val="0.16954240615831592"/>
          <c:h val="6.3683853974325424E-2"/>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1200"/>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40" b="1" i="0" u="none" strike="noStrike" kern="1200" spc="0" baseline="0">
                <a:solidFill>
                  <a:schemeClr val="tx1">
                    <a:lumMod val="65000"/>
                    <a:lumOff val="35000"/>
                  </a:schemeClr>
                </a:solidFill>
                <a:latin typeface="+mn-lt"/>
                <a:ea typeface="+mn-ea"/>
                <a:cs typeface="+mn-cs"/>
              </a:defRPr>
            </a:pPr>
            <a:r>
              <a:rPr lang="en-US" b="1"/>
              <a:t>Unemployment Rate, Year over Year</a:t>
            </a:r>
          </a:p>
        </c:rich>
      </c:tx>
      <c:overlay val="0"/>
      <c:spPr>
        <a:noFill/>
        <a:ln>
          <a:noFill/>
        </a:ln>
        <a:effectLst/>
      </c:spPr>
      <c:txPr>
        <a:bodyPr rot="0" spcFirstLastPara="1" vertOverflow="ellipsis" vert="horz" wrap="square" anchor="ctr" anchorCtr="1"/>
        <a:lstStyle/>
        <a:p>
          <a:pPr>
            <a:defRPr sz="144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47"/>
          <c:order val="47"/>
          <c:tx>
            <c:strRef>
              <c:f>'DFW MSA'!$A$52</c:f>
              <c:strCache>
                <c:ptCount val="1"/>
                <c:pt idx="0">
                  <c:v>Mar-22</c:v>
                </c:pt>
              </c:strCache>
            </c:strRef>
          </c:tx>
          <c:spPr>
            <a:solidFill>
              <a:schemeClr val="accent6">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'DFW MSA'!$B$1:$T$1</c:f>
              <c:strCache>
                <c:ptCount val="4"/>
                <c:pt idx="0">
                  <c:v>Tarrant Co.</c:v>
                </c:pt>
                <c:pt idx="1">
                  <c:v>Denton Co. </c:v>
                </c:pt>
                <c:pt idx="2">
                  <c:v>Texas</c:v>
                </c:pt>
                <c:pt idx="3">
                  <c:v>US</c:v>
                </c:pt>
              </c:strCache>
            </c:strRef>
          </c:cat>
          <c:val>
            <c:numRef>
              <c:f>'DFW MSA'!$B$52:$T$52</c:f>
              <c:numCache>
                <c:formatCode>General</c:formatCode>
                <c:ptCount val="4"/>
                <c:pt idx="0" formatCode="#0.0">
                  <c:v>3.5</c:v>
                </c:pt>
                <c:pt idx="1">
                  <c:v>2.9</c:v>
                </c:pt>
                <c:pt idx="2">
                  <c:v>3.9</c:v>
                </c:pt>
                <c:pt idx="3">
                  <c:v>3.8</c:v>
                </c:pt>
              </c:numCache>
            </c:numRef>
          </c:val>
          <c:extLst xmlns:c15="http://schemas.microsoft.com/office/drawing/2012/chart">
            <c:ext xmlns:c16="http://schemas.microsoft.com/office/drawing/2014/chart" uri="{C3380CC4-5D6E-409C-BE32-E72D297353CC}">
              <c16:uniqueId val="{00000000-814D-4F76-9B28-FB25F2377408}"/>
            </c:ext>
          </c:extLst>
        </c:ser>
        <c:ser>
          <c:idx val="56"/>
          <c:order val="56"/>
          <c:tx>
            <c:strRef>
              <c:f>'DFW MSA'!$A$64</c:f>
              <c:strCache>
                <c:ptCount val="1"/>
                <c:pt idx="0">
                  <c:v>Mar-23</c:v>
                </c:pt>
              </c:strCache>
            </c:strRef>
          </c:tx>
          <c:spPr>
            <a:solidFill>
              <a:schemeClr val="accent3">
                <a:lumMod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'DFW MSA'!$B$1:$T$1</c:f>
              <c:strCache>
                <c:ptCount val="4"/>
                <c:pt idx="0">
                  <c:v>Tarrant Co.</c:v>
                </c:pt>
                <c:pt idx="1">
                  <c:v>Denton Co. </c:v>
                </c:pt>
                <c:pt idx="2">
                  <c:v>Texas</c:v>
                </c:pt>
                <c:pt idx="3">
                  <c:v>US</c:v>
                </c:pt>
              </c:strCache>
            </c:strRef>
          </c:cat>
          <c:val>
            <c:numRef>
              <c:f>'DFW MSA'!$B$64:$T$64</c:f>
              <c:numCache>
                <c:formatCode>General</c:formatCode>
                <c:ptCount val="4"/>
                <c:pt idx="0" formatCode="#0.0">
                  <c:v>3.9</c:v>
                </c:pt>
                <c:pt idx="1">
                  <c:v>3.7</c:v>
                </c:pt>
                <c:pt idx="2">
                  <c:v>4.2</c:v>
                </c:pt>
                <c:pt idx="3">
                  <c:v>3.6</c:v>
                </c:pt>
              </c:numCache>
            </c:numRef>
          </c:val>
          <c:extLst>
            <c:ext xmlns:c16="http://schemas.microsoft.com/office/drawing/2014/chart" uri="{C3380CC4-5D6E-409C-BE32-E72D297353CC}">
              <c16:uniqueId val="{00000001-814D-4F76-9B28-FB25F2377408}"/>
            </c:ext>
          </c:extLst>
        </c:ser>
        <c:dLbls>
          <c:dLblPos val="outEnd"/>
          <c:showLegendKey val="0"/>
          <c:showVal val="1"/>
          <c:showCatName val="0"/>
          <c:showSerName val="0"/>
          <c:showPercent val="0"/>
          <c:showBubbleSize val="0"/>
        </c:dLbls>
        <c:gapWidth val="182"/>
        <c:axId val="1994485744"/>
        <c:axId val="1577305232"/>
        <c:extLst>
          <c:ext xmlns:c15="http://schemas.microsoft.com/office/drawing/2012/chart" uri="{02D57815-91ED-43cb-92C2-25804820EDAC}">
            <c15:filteredBarSeries>
              <c15:ser>
                <c:idx val="0"/>
                <c:order val="0"/>
                <c:tx>
                  <c:strRef>
                    <c:extLst>
                      <c:ext uri="{02D57815-91ED-43cb-92C2-25804820EDAC}">
                        <c15:formulaRef>
                          <c15:sqref>'DFW MSA'!$A$2</c15:sqref>
                        </c15:formulaRef>
                      </c:ext>
                    </c:extLst>
                    <c:strCache>
                      <c:ptCount val="1"/>
                      <c:pt idx="0">
                        <c:v>Jan-18</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c:ext uri="{02D57815-91ED-43cb-92C2-25804820EDAC}">
                        <c15:formulaRef>
                          <c15:sqref>'DFW MSA'!$B$1:$T$1</c15:sqref>
                        </c15:formulaRef>
                      </c:ext>
                    </c:extLst>
                    <c:strCache>
                      <c:ptCount val="4"/>
                      <c:pt idx="0">
                        <c:v>Tarrant Co.</c:v>
                      </c:pt>
                      <c:pt idx="1">
                        <c:v>Denton Co. </c:v>
                      </c:pt>
                      <c:pt idx="2">
                        <c:v>Texas</c:v>
                      </c:pt>
                      <c:pt idx="3">
                        <c:v>US</c:v>
                      </c:pt>
                    </c:strCache>
                  </c:strRef>
                </c:cat>
                <c:val>
                  <c:numRef>
                    <c:extLst>
                      <c:ext uri="{02D57815-91ED-43cb-92C2-25804820EDAC}">
                        <c15:formulaRef>
                          <c15:sqref>'DFW MSA'!$B$2:$T$2</c15:sqref>
                        </c15:formulaRef>
                      </c:ext>
                    </c:extLst>
                    <c:numCache>
                      <c:formatCode>#0.0</c:formatCode>
                      <c:ptCount val="4"/>
                      <c:pt idx="0">
                        <c:v>3.7</c:v>
                      </c:pt>
                      <c:pt idx="1">
                        <c:v>3.3</c:v>
                      </c:pt>
                      <c:pt idx="2">
                        <c:v>4.2</c:v>
                      </c:pt>
                      <c:pt idx="3">
                        <c:v>4.5</c:v>
                      </c:pt>
                    </c:numCache>
                  </c:numRef>
                </c:val>
                <c:extLst>
                  <c:ext xmlns:c16="http://schemas.microsoft.com/office/drawing/2014/chart" uri="{C3380CC4-5D6E-409C-BE32-E72D297353CC}">
                    <c16:uniqueId val="{00000002-814D-4F76-9B28-FB25F2377408}"/>
                  </c:ext>
                </c:extLst>
              </c15:ser>
            </c15:filteredBarSeries>
            <c15:filteredBarSeries>
              <c15:ser>
                <c:idx val="1"/>
                <c:order val="1"/>
                <c:tx>
                  <c:strRef>
                    <c:extLst xmlns:c15="http://schemas.microsoft.com/office/drawing/2012/chart">
                      <c:ext xmlns:c15="http://schemas.microsoft.com/office/drawing/2012/chart" uri="{02D57815-91ED-43cb-92C2-25804820EDAC}">
                        <c15:formulaRef>
                          <c15:sqref>'DFW MSA'!$A$3</c15:sqref>
                        </c15:formulaRef>
                      </c:ext>
                    </c:extLst>
                    <c:strCache>
                      <c:ptCount val="1"/>
                      <c:pt idx="0">
                        <c:v>Feb-18</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'DFW MSA'!$B$1:$T$1</c15:sqref>
                        </c15:formulaRef>
                      </c:ext>
                    </c:extLst>
                    <c:strCache>
                      <c:ptCount val="4"/>
                      <c:pt idx="0">
                        <c:v>Tarrant Co.</c:v>
                      </c:pt>
                      <c:pt idx="1">
                        <c:v>Denton Co. </c:v>
                      </c:pt>
                      <c:pt idx="2">
                        <c:v>Texas</c:v>
                      </c:pt>
                      <c:pt idx="3">
                        <c:v>US</c:v>
                      </c:pt>
                    </c:strCache>
                  </c:strRef>
                </c:cat>
                <c:val>
                  <c:numRef>
                    <c:extLst xmlns:c15="http://schemas.microsoft.com/office/drawing/2012/chart">
                      <c:ext xmlns:c15="http://schemas.microsoft.com/office/drawing/2012/chart" uri="{02D57815-91ED-43cb-92C2-25804820EDAC}">
                        <c15:formulaRef>
                          <c15:sqref>'DFW MSA'!$B$3:$T$3</c15:sqref>
                        </c15:formulaRef>
                      </c:ext>
                    </c:extLst>
                    <c:numCache>
                      <c:formatCode>#0.0</c:formatCode>
                      <c:ptCount val="4"/>
                      <c:pt idx="0">
                        <c:v>3.7</c:v>
                      </c:pt>
                      <c:pt idx="1">
                        <c:v>3.3</c:v>
                      </c:pt>
                      <c:pt idx="2">
                        <c:v>4.0999999999999996</c:v>
                      </c:pt>
                      <c:pt idx="3">
                        <c:v>4.4000000000000004</c:v>
                      </c:pt>
                    </c:numCache>
                  </c:numRef>
                </c:val>
                <c:extLst xmlns:c15="http://schemas.microsoft.com/office/drawing/2012/chart">
                  <c:ext xmlns:c16="http://schemas.microsoft.com/office/drawing/2014/chart" uri="{C3380CC4-5D6E-409C-BE32-E72D297353CC}">
                    <c16:uniqueId val="{00000003-814D-4F76-9B28-FB25F2377408}"/>
                  </c:ext>
                </c:extLst>
              </c15:ser>
            </c15:filteredBarSeries>
            <c15:filteredBarSeries>
              <c15:ser>
                <c:idx val="2"/>
                <c:order val="2"/>
                <c:tx>
                  <c:strRef>
                    <c:extLst xmlns:c15="http://schemas.microsoft.com/office/drawing/2012/chart">
                      <c:ext xmlns:c15="http://schemas.microsoft.com/office/drawing/2012/chart" uri="{02D57815-91ED-43cb-92C2-25804820EDAC}">
                        <c15:formulaRef>
                          <c15:sqref>'DFW MSA'!$A$4</c15:sqref>
                        </c15:formulaRef>
                      </c:ext>
                    </c:extLst>
                    <c:strCache>
                      <c:ptCount val="1"/>
                      <c:pt idx="0">
                        <c:v>Mar-18</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'DFW MSA'!$B$1:$T$1</c15:sqref>
                        </c15:formulaRef>
                      </c:ext>
                    </c:extLst>
                    <c:strCache>
                      <c:ptCount val="4"/>
                      <c:pt idx="0">
                        <c:v>Tarrant Co.</c:v>
                      </c:pt>
                      <c:pt idx="1">
                        <c:v>Denton Co. </c:v>
                      </c:pt>
                      <c:pt idx="2">
                        <c:v>Texas</c:v>
                      </c:pt>
                      <c:pt idx="3">
                        <c:v>US</c:v>
                      </c:pt>
                    </c:strCache>
                  </c:strRef>
                </c:cat>
                <c:val>
                  <c:numRef>
                    <c:extLst xmlns:c15="http://schemas.microsoft.com/office/drawing/2012/chart">
                      <c:ext xmlns:c15="http://schemas.microsoft.com/office/drawing/2012/chart" uri="{02D57815-91ED-43cb-92C2-25804820EDAC}">
                        <c15:formulaRef>
                          <c15:sqref>'DFW MSA'!$B$4:$T$4</c15:sqref>
                        </c15:formulaRef>
                      </c:ext>
                    </c:extLst>
                    <c:numCache>
                      <c:formatCode>#0.0</c:formatCode>
                      <c:ptCount val="4"/>
                      <c:pt idx="0">
                        <c:v>3.6</c:v>
                      </c:pt>
                      <c:pt idx="1">
                        <c:v>3.4</c:v>
                      </c:pt>
                      <c:pt idx="2">
                        <c:v>4</c:v>
                      </c:pt>
                      <c:pt idx="3">
                        <c:v>4.0999999999999996</c:v>
                      </c:pt>
                    </c:numCache>
                  </c:numRef>
                </c:val>
                <c:extLst xmlns:c15="http://schemas.microsoft.com/office/drawing/2012/chart">
                  <c:ext xmlns:c16="http://schemas.microsoft.com/office/drawing/2014/chart" uri="{C3380CC4-5D6E-409C-BE32-E72D297353CC}">
                    <c16:uniqueId val="{00000004-814D-4F76-9B28-FB25F2377408}"/>
                  </c:ext>
                </c:extLst>
              </c15:ser>
            </c15:filteredBarSeries>
            <c15:filteredBarSeries>
              <c15:ser>
                <c:idx val="3"/>
                <c:order val="3"/>
                <c:tx>
                  <c:strRef>
                    <c:extLst xmlns:c15="http://schemas.microsoft.com/office/drawing/2012/chart">
                      <c:ext xmlns:c15="http://schemas.microsoft.com/office/drawing/2012/chart" uri="{02D57815-91ED-43cb-92C2-25804820EDAC}">
                        <c15:formulaRef>
                          <c15:sqref>'DFW MSA'!$A$5</c15:sqref>
                        </c15:formulaRef>
                      </c:ext>
                    </c:extLst>
                    <c:strCache>
                      <c:ptCount val="1"/>
                      <c:pt idx="0">
                        <c:v>Apr-18</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'DFW MSA'!$B$1:$T$1</c15:sqref>
                        </c15:formulaRef>
                      </c:ext>
                    </c:extLst>
                    <c:strCache>
                      <c:ptCount val="4"/>
                      <c:pt idx="0">
                        <c:v>Tarrant Co.</c:v>
                      </c:pt>
                      <c:pt idx="1">
                        <c:v>Denton Co. </c:v>
                      </c:pt>
                      <c:pt idx="2">
                        <c:v>Texas</c:v>
                      </c:pt>
                      <c:pt idx="3">
                        <c:v>US</c:v>
                      </c:pt>
                    </c:strCache>
                  </c:strRef>
                </c:cat>
                <c:val>
                  <c:numRef>
                    <c:extLst xmlns:c15="http://schemas.microsoft.com/office/drawing/2012/chart">
                      <c:ext xmlns:c15="http://schemas.microsoft.com/office/drawing/2012/chart" uri="{02D57815-91ED-43cb-92C2-25804820EDAC}">
                        <c15:formulaRef>
                          <c15:sqref>'DFW MSA'!$B$5:$T$5</c15:sqref>
                        </c15:formulaRef>
                      </c:ext>
                    </c:extLst>
                    <c:numCache>
                      <c:formatCode>#0.0</c:formatCode>
                      <c:ptCount val="4"/>
                      <c:pt idx="0">
                        <c:v>3.3</c:v>
                      </c:pt>
                      <c:pt idx="1">
                        <c:v>3</c:v>
                      </c:pt>
                      <c:pt idx="2">
                        <c:v>3.7</c:v>
                      </c:pt>
                      <c:pt idx="3">
                        <c:v>3.7</c:v>
                      </c:pt>
                    </c:numCache>
                  </c:numRef>
                </c:val>
                <c:extLst xmlns:c15="http://schemas.microsoft.com/office/drawing/2012/chart">
                  <c:ext xmlns:c16="http://schemas.microsoft.com/office/drawing/2014/chart" uri="{C3380CC4-5D6E-409C-BE32-E72D297353CC}">
                    <c16:uniqueId val="{00000005-814D-4F76-9B28-FB25F2377408}"/>
                  </c:ext>
                </c:extLst>
              </c15:ser>
            </c15:filteredBarSeries>
            <c15:filteredBarSeries>
              <c15:ser>
                <c:idx val="4"/>
                <c:order val="4"/>
                <c:tx>
                  <c:strRef>
                    <c:extLst xmlns:c15="http://schemas.microsoft.com/office/drawing/2012/chart">
                      <c:ext xmlns:c15="http://schemas.microsoft.com/office/drawing/2012/chart" uri="{02D57815-91ED-43cb-92C2-25804820EDAC}">
                        <c15:formulaRef>
                          <c15:sqref>'DFW MSA'!$A$6</c15:sqref>
                        </c15:formulaRef>
                      </c:ext>
                    </c:extLst>
                    <c:strCache>
                      <c:ptCount val="1"/>
                      <c:pt idx="0">
                        <c:v>May-18</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'DFW MSA'!$B$1:$T$1</c15:sqref>
                        </c15:formulaRef>
                      </c:ext>
                    </c:extLst>
                    <c:strCache>
                      <c:ptCount val="4"/>
                      <c:pt idx="0">
                        <c:v>Tarrant Co.</c:v>
                      </c:pt>
                      <c:pt idx="1">
                        <c:v>Denton Co. </c:v>
                      </c:pt>
                      <c:pt idx="2">
                        <c:v>Texas</c:v>
                      </c:pt>
                      <c:pt idx="3">
                        <c:v>US</c:v>
                      </c:pt>
                    </c:strCache>
                  </c:strRef>
                </c:cat>
                <c:val>
                  <c:numRef>
                    <c:extLst xmlns:c15="http://schemas.microsoft.com/office/drawing/2012/chart">
                      <c:ext xmlns:c15="http://schemas.microsoft.com/office/drawing/2012/chart" uri="{02D57815-91ED-43cb-92C2-25804820EDAC}">
                        <c15:formulaRef>
                          <c15:sqref>'DFW MSA'!$B$6:$T$6</c15:sqref>
                        </c15:formulaRef>
                      </c:ext>
                    </c:extLst>
                    <c:numCache>
                      <c:formatCode>#0.0</c:formatCode>
                      <c:ptCount val="4"/>
                      <c:pt idx="0">
                        <c:v>3.3</c:v>
                      </c:pt>
                      <c:pt idx="1">
                        <c:v>3</c:v>
                      </c:pt>
                      <c:pt idx="2">
                        <c:v>3.6</c:v>
                      </c:pt>
                      <c:pt idx="3">
                        <c:v>3.6</c:v>
                      </c:pt>
                    </c:numCache>
                  </c:numRef>
                </c:val>
                <c:extLst xmlns:c15="http://schemas.microsoft.com/office/drawing/2012/chart">
                  <c:ext xmlns:c16="http://schemas.microsoft.com/office/drawing/2014/chart" uri="{C3380CC4-5D6E-409C-BE32-E72D297353CC}">
                    <c16:uniqueId val="{00000006-814D-4F76-9B28-FB25F2377408}"/>
                  </c:ext>
                </c:extLst>
              </c15:ser>
            </c15:filteredBarSeries>
            <c15:filteredBarSeries>
              <c15:ser>
                <c:idx val="5"/>
                <c:order val="5"/>
                <c:tx>
                  <c:strRef>
                    <c:extLst xmlns:c15="http://schemas.microsoft.com/office/drawing/2012/chart">
                      <c:ext xmlns:c15="http://schemas.microsoft.com/office/drawing/2012/chart" uri="{02D57815-91ED-43cb-92C2-25804820EDAC}">
                        <c15:formulaRef>
                          <c15:sqref>'DFW MSA'!$A$7</c15:sqref>
                        </c15:formulaRef>
                      </c:ext>
                    </c:extLst>
                    <c:strCache>
                      <c:ptCount val="1"/>
                      <c:pt idx="0">
                        <c:v>Jun-18</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'DFW MSA'!$B$1:$T$1</c15:sqref>
                        </c15:formulaRef>
                      </c:ext>
                    </c:extLst>
                    <c:strCache>
                      <c:ptCount val="4"/>
                      <c:pt idx="0">
                        <c:v>Tarrant Co.</c:v>
                      </c:pt>
                      <c:pt idx="1">
                        <c:v>Denton Co. </c:v>
                      </c:pt>
                      <c:pt idx="2">
                        <c:v>Texas</c:v>
                      </c:pt>
                      <c:pt idx="3">
                        <c:v>US</c:v>
                      </c:pt>
                    </c:strCache>
                  </c:strRef>
                </c:cat>
                <c:val>
                  <c:numRef>
                    <c:extLst xmlns:c15="http://schemas.microsoft.com/office/drawing/2012/chart">
                      <c:ext xmlns:c15="http://schemas.microsoft.com/office/drawing/2012/chart" uri="{02D57815-91ED-43cb-92C2-25804820EDAC}">
                        <c15:formulaRef>
                          <c15:sqref>'DFW MSA'!$B$7:$T$7</c15:sqref>
                        </c15:formulaRef>
                      </c:ext>
                    </c:extLst>
                    <c:numCache>
                      <c:formatCode>#0.0</c:formatCode>
                      <c:ptCount val="4"/>
                      <c:pt idx="0">
                        <c:v>3.8</c:v>
                      </c:pt>
                      <c:pt idx="1">
                        <c:v>3.5</c:v>
                      </c:pt>
                      <c:pt idx="2">
                        <c:v>4.2</c:v>
                      </c:pt>
                      <c:pt idx="3">
                        <c:v>4.2</c:v>
                      </c:pt>
                    </c:numCache>
                  </c:numRef>
                </c:val>
                <c:extLst xmlns:c15="http://schemas.microsoft.com/office/drawing/2012/chart">
                  <c:ext xmlns:c16="http://schemas.microsoft.com/office/drawing/2014/chart" uri="{C3380CC4-5D6E-409C-BE32-E72D297353CC}">
                    <c16:uniqueId val="{00000007-814D-4F76-9B28-FB25F2377408}"/>
                  </c:ext>
                </c:extLst>
              </c15:ser>
            </c15:filteredBarSeries>
            <c15:filteredBarSeries>
              <c15:ser>
                <c:idx val="6"/>
                <c:order val="6"/>
                <c:tx>
                  <c:strRef>
                    <c:extLst xmlns:c15="http://schemas.microsoft.com/office/drawing/2012/chart">
                      <c:ext xmlns:c15="http://schemas.microsoft.com/office/drawing/2012/chart" uri="{02D57815-91ED-43cb-92C2-25804820EDAC}">
                        <c15:formulaRef>
                          <c15:sqref>'DFW MSA'!$A$8</c15:sqref>
                        </c15:formulaRef>
                      </c:ext>
                    </c:extLst>
                    <c:strCache>
                      <c:ptCount val="1"/>
                      <c:pt idx="0">
                        <c:v>Jul-18</c:v>
                      </c:pt>
                    </c:strCache>
                  </c:strRef>
                </c:tx>
                <c:spPr>
                  <a:solidFill>
                    <a:schemeClr val="accent1">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'DFW MSA'!$B$1:$T$1</c15:sqref>
                        </c15:formulaRef>
                      </c:ext>
                    </c:extLst>
                    <c:strCache>
                      <c:ptCount val="4"/>
                      <c:pt idx="0">
                        <c:v>Tarrant Co.</c:v>
                      </c:pt>
                      <c:pt idx="1">
                        <c:v>Denton Co. </c:v>
                      </c:pt>
                      <c:pt idx="2">
                        <c:v>Texas</c:v>
                      </c:pt>
                      <c:pt idx="3">
                        <c:v>US</c:v>
                      </c:pt>
                    </c:strCache>
                  </c:strRef>
                </c:cat>
                <c:val>
                  <c:numRef>
                    <c:extLst xmlns:c15="http://schemas.microsoft.com/office/drawing/2012/chart">
                      <c:ext xmlns:c15="http://schemas.microsoft.com/office/drawing/2012/chart" uri="{02D57815-91ED-43cb-92C2-25804820EDAC}">
                        <c15:formulaRef>
                          <c15:sqref>'DFW MSA'!$B$8:$T$8</c15:sqref>
                        </c15:formulaRef>
                      </c:ext>
                    </c:extLst>
                    <c:numCache>
                      <c:formatCode>#0.0</c:formatCode>
                      <c:ptCount val="4"/>
                      <c:pt idx="0">
                        <c:v>3.7</c:v>
                      </c:pt>
                      <c:pt idx="1">
                        <c:v>3.4</c:v>
                      </c:pt>
                      <c:pt idx="2">
                        <c:v>4.0999999999999996</c:v>
                      </c:pt>
                      <c:pt idx="3">
                        <c:v>4.0999999999999996</c:v>
                      </c:pt>
                    </c:numCache>
                  </c:numRef>
                </c:val>
                <c:extLst xmlns:c15="http://schemas.microsoft.com/office/drawing/2012/chart">
                  <c:ext xmlns:c16="http://schemas.microsoft.com/office/drawing/2014/chart" uri="{C3380CC4-5D6E-409C-BE32-E72D297353CC}">
                    <c16:uniqueId val="{00000008-814D-4F76-9B28-FB25F2377408}"/>
                  </c:ext>
                </c:extLst>
              </c15:ser>
            </c15:filteredBarSeries>
            <c15:filteredBarSeries>
              <c15:ser>
                <c:idx val="7"/>
                <c:order val="7"/>
                <c:tx>
                  <c:strRef>
                    <c:extLst xmlns:c15="http://schemas.microsoft.com/office/drawing/2012/chart">
                      <c:ext xmlns:c15="http://schemas.microsoft.com/office/drawing/2012/chart" uri="{02D57815-91ED-43cb-92C2-25804820EDAC}">
                        <c15:formulaRef>
                          <c15:sqref>'DFW MSA'!$A$9</c15:sqref>
                        </c15:formulaRef>
                      </c:ext>
                    </c:extLst>
                    <c:strCache>
                      <c:ptCount val="1"/>
                      <c:pt idx="0">
                        <c:v>Aug-18</c:v>
                      </c:pt>
                    </c:strCache>
                  </c:strRef>
                </c:tx>
                <c:spPr>
                  <a:solidFill>
                    <a:schemeClr val="accent2">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'DFW MSA'!$B$1:$T$1</c15:sqref>
                        </c15:formulaRef>
                      </c:ext>
                    </c:extLst>
                    <c:strCache>
                      <c:ptCount val="4"/>
                      <c:pt idx="0">
                        <c:v>Tarrant Co.</c:v>
                      </c:pt>
                      <c:pt idx="1">
                        <c:v>Denton Co. </c:v>
                      </c:pt>
                      <c:pt idx="2">
                        <c:v>Texas</c:v>
                      </c:pt>
                      <c:pt idx="3">
                        <c:v>US</c:v>
                      </c:pt>
                    </c:strCache>
                  </c:strRef>
                </c:cat>
                <c:val>
                  <c:numRef>
                    <c:extLst xmlns:c15="http://schemas.microsoft.com/office/drawing/2012/chart">
                      <c:ext xmlns:c15="http://schemas.microsoft.com/office/drawing/2012/chart" uri="{02D57815-91ED-43cb-92C2-25804820EDAC}">
                        <c15:formulaRef>
                          <c15:sqref>'DFW MSA'!$B$9:$T$9</c15:sqref>
                        </c15:formulaRef>
                      </c:ext>
                    </c:extLst>
                    <c:numCache>
                      <c:formatCode>#0.0</c:formatCode>
                      <c:ptCount val="4"/>
                      <c:pt idx="0">
                        <c:v>3.6</c:v>
                      </c:pt>
                      <c:pt idx="1">
                        <c:v>3.3</c:v>
                      </c:pt>
                      <c:pt idx="2">
                        <c:v>3.9</c:v>
                      </c:pt>
                      <c:pt idx="3">
                        <c:v>3.9</c:v>
                      </c:pt>
                    </c:numCache>
                  </c:numRef>
                </c:val>
                <c:extLst xmlns:c15="http://schemas.microsoft.com/office/drawing/2012/chart">
                  <c:ext xmlns:c16="http://schemas.microsoft.com/office/drawing/2014/chart" uri="{C3380CC4-5D6E-409C-BE32-E72D297353CC}">
                    <c16:uniqueId val="{00000009-814D-4F76-9B28-FB25F2377408}"/>
                  </c:ext>
                </c:extLst>
              </c15:ser>
            </c15:filteredBarSeries>
            <c15:filteredBarSeries>
              <c15:ser>
                <c:idx val="8"/>
                <c:order val="8"/>
                <c:tx>
                  <c:strRef>
                    <c:extLst xmlns:c15="http://schemas.microsoft.com/office/drawing/2012/chart">
                      <c:ext xmlns:c15="http://schemas.microsoft.com/office/drawing/2012/chart" uri="{02D57815-91ED-43cb-92C2-25804820EDAC}">
                        <c15:formulaRef>
                          <c15:sqref>'DFW MSA'!$A$10</c15:sqref>
                        </c15:formulaRef>
                      </c:ext>
                    </c:extLst>
                    <c:strCache>
                      <c:ptCount val="1"/>
                      <c:pt idx="0">
                        <c:v>Sep-18</c:v>
                      </c:pt>
                    </c:strCache>
                  </c:strRef>
                </c:tx>
                <c:spPr>
                  <a:solidFill>
                    <a:schemeClr val="accent3">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'DFW MSA'!$B$1:$T$1</c15:sqref>
                        </c15:formulaRef>
                      </c:ext>
                    </c:extLst>
                    <c:strCache>
                      <c:ptCount val="4"/>
                      <c:pt idx="0">
                        <c:v>Tarrant Co.</c:v>
                      </c:pt>
                      <c:pt idx="1">
                        <c:v>Denton Co. </c:v>
                      </c:pt>
                      <c:pt idx="2">
                        <c:v>Texas</c:v>
                      </c:pt>
                      <c:pt idx="3">
                        <c:v>US</c:v>
                      </c:pt>
                    </c:strCache>
                  </c:strRef>
                </c:cat>
                <c:val>
                  <c:numRef>
                    <c:extLst xmlns:c15="http://schemas.microsoft.com/office/drawing/2012/chart">
                      <c:ext xmlns:c15="http://schemas.microsoft.com/office/drawing/2012/chart" uri="{02D57815-91ED-43cb-92C2-25804820EDAC}">
                        <c15:formulaRef>
                          <c15:sqref>'DFW MSA'!$B$10:$T$10</c15:sqref>
                        </c15:formulaRef>
                      </c:ext>
                    </c:extLst>
                    <c:numCache>
                      <c:formatCode>#0.0</c:formatCode>
                      <c:ptCount val="4"/>
                      <c:pt idx="0">
                        <c:v>3.4</c:v>
                      </c:pt>
                      <c:pt idx="1">
                        <c:v>3.1</c:v>
                      </c:pt>
                      <c:pt idx="2">
                        <c:v>3.7</c:v>
                      </c:pt>
                      <c:pt idx="3">
                        <c:v>3.6</c:v>
                      </c:pt>
                    </c:numCache>
                  </c:numRef>
                </c:val>
                <c:extLst xmlns:c15="http://schemas.microsoft.com/office/drawing/2012/chart">
                  <c:ext xmlns:c16="http://schemas.microsoft.com/office/drawing/2014/chart" uri="{C3380CC4-5D6E-409C-BE32-E72D297353CC}">
                    <c16:uniqueId val="{0000000A-814D-4F76-9B28-FB25F2377408}"/>
                  </c:ext>
                </c:extLst>
              </c15:ser>
            </c15:filteredBarSeries>
            <c15:filteredBarSeries>
              <c15:ser>
                <c:idx val="9"/>
                <c:order val="9"/>
                <c:tx>
                  <c:strRef>
                    <c:extLst xmlns:c15="http://schemas.microsoft.com/office/drawing/2012/chart">
                      <c:ext xmlns:c15="http://schemas.microsoft.com/office/drawing/2012/chart" uri="{02D57815-91ED-43cb-92C2-25804820EDAC}">
                        <c15:formulaRef>
                          <c15:sqref>'DFW MSA'!$A$11</c15:sqref>
                        </c15:formulaRef>
                      </c:ext>
                    </c:extLst>
                    <c:strCache>
                      <c:ptCount val="1"/>
                      <c:pt idx="0">
                        <c:v>Oct-18</c:v>
                      </c:pt>
                    </c:strCache>
                  </c:strRef>
                </c:tx>
                <c:spPr>
                  <a:solidFill>
                    <a:schemeClr val="accent4">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'DFW MSA'!$B$1:$T$1</c15:sqref>
                        </c15:formulaRef>
                      </c:ext>
                    </c:extLst>
                    <c:strCache>
                      <c:ptCount val="4"/>
                      <c:pt idx="0">
                        <c:v>Tarrant Co.</c:v>
                      </c:pt>
                      <c:pt idx="1">
                        <c:v>Denton Co. </c:v>
                      </c:pt>
                      <c:pt idx="2">
                        <c:v>Texas</c:v>
                      </c:pt>
                      <c:pt idx="3">
                        <c:v>US</c:v>
                      </c:pt>
                    </c:strCache>
                  </c:strRef>
                </c:cat>
                <c:val>
                  <c:numRef>
                    <c:extLst xmlns:c15="http://schemas.microsoft.com/office/drawing/2012/chart">
                      <c:ext xmlns:c15="http://schemas.microsoft.com/office/drawing/2012/chart" uri="{02D57815-91ED-43cb-92C2-25804820EDAC}">
                        <c15:formulaRef>
                          <c15:sqref>'DFW MSA'!$B$11:$T$11</c15:sqref>
                        </c15:formulaRef>
                      </c:ext>
                    </c:extLst>
                    <c:numCache>
                      <c:formatCode>#0.0</c:formatCode>
                      <c:ptCount val="4"/>
                      <c:pt idx="0">
                        <c:v>3.3</c:v>
                      </c:pt>
                      <c:pt idx="1">
                        <c:v>3</c:v>
                      </c:pt>
                      <c:pt idx="2">
                        <c:v>3.5</c:v>
                      </c:pt>
                      <c:pt idx="3">
                        <c:v>3.5</c:v>
                      </c:pt>
                    </c:numCache>
                  </c:numRef>
                </c:val>
                <c:extLst xmlns:c15="http://schemas.microsoft.com/office/drawing/2012/chart">
                  <c:ext xmlns:c16="http://schemas.microsoft.com/office/drawing/2014/chart" uri="{C3380CC4-5D6E-409C-BE32-E72D297353CC}">
                    <c16:uniqueId val="{0000000B-814D-4F76-9B28-FB25F2377408}"/>
                  </c:ext>
                </c:extLst>
              </c15:ser>
            </c15:filteredBarSeries>
            <c15:filteredBarSeries>
              <c15:ser>
                <c:idx val="10"/>
                <c:order val="10"/>
                <c:tx>
                  <c:strRef>
                    <c:extLst xmlns:c15="http://schemas.microsoft.com/office/drawing/2012/chart">
                      <c:ext xmlns:c15="http://schemas.microsoft.com/office/drawing/2012/chart" uri="{02D57815-91ED-43cb-92C2-25804820EDAC}">
                        <c15:formulaRef>
                          <c15:sqref>'DFW MSA'!$A$12</c15:sqref>
                        </c15:formulaRef>
                      </c:ext>
                    </c:extLst>
                    <c:strCache>
                      <c:ptCount val="1"/>
                      <c:pt idx="0">
                        <c:v>Nov-18</c:v>
                      </c:pt>
                    </c:strCache>
                  </c:strRef>
                </c:tx>
                <c:spPr>
                  <a:solidFill>
                    <a:schemeClr val="accent5">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'DFW MSA'!$B$1:$T$1</c15:sqref>
                        </c15:formulaRef>
                      </c:ext>
                    </c:extLst>
                    <c:strCache>
                      <c:ptCount val="4"/>
                      <c:pt idx="0">
                        <c:v>Tarrant Co.</c:v>
                      </c:pt>
                      <c:pt idx="1">
                        <c:v>Denton Co. </c:v>
                      </c:pt>
                      <c:pt idx="2">
                        <c:v>Texas</c:v>
                      </c:pt>
                      <c:pt idx="3">
                        <c:v>US</c:v>
                      </c:pt>
                    </c:strCache>
                  </c:strRef>
                </c:cat>
                <c:val>
                  <c:numRef>
                    <c:extLst xmlns:c15="http://schemas.microsoft.com/office/drawing/2012/chart">
                      <c:ext xmlns:c15="http://schemas.microsoft.com/office/drawing/2012/chart" uri="{02D57815-91ED-43cb-92C2-25804820EDAC}">
                        <c15:formulaRef>
                          <c15:sqref>'DFW MSA'!$B$12:$T$12</c15:sqref>
                        </c15:formulaRef>
                      </c:ext>
                    </c:extLst>
                    <c:numCache>
                      <c:formatCode>#0.0</c:formatCode>
                      <c:ptCount val="4"/>
                      <c:pt idx="0">
                        <c:v>3.2</c:v>
                      </c:pt>
                      <c:pt idx="1">
                        <c:v>2.9</c:v>
                      </c:pt>
                      <c:pt idx="2">
                        <c:v>3.5</c:v>
                      </c:pt>
                      <c:pt idx="3">
                        <c:v>3.5</c:v>
                      </c:pt>
                    </c:numCache>
                  </c:numRef>
                </c:val>
                <c:extLst xmlns:c15="http://schemas.microsoft.com/office/drawing/2012/chart">
                  <c:ext xmlns:c16="http://schemas.microsoft.com/office/drawing/2014/chart" uri="{C3380CC4-5D6E-409C-BE32-E72D297353CC}">
                    <c16:uniqueId val="{0000000C-814D-4F76-9B28-FB25F2377408}"/>
                  </c:ext>
                </c:extLst>
              </c15:ser>
            </c15:filteredBarSeries>
            <c15:filteredBarSeries>
              <c15:ser>
                <c:idx val="11"/>
                <c:order val="11"/>
                <c:tx>
                  <c:strRef>
                    <c:extLst xmlns:c15="http://schemas.microsoft.com/office/drawing/2012/chart">
                      <c:ext xmlns:c15="http://schemas.microsoft.com/office/drawing/2012/chart" uri="{02D57815-91ED-43cb-92C2-25804820EDAC}">
                        <c15:formulaRef>
                          <c15:sqref>'DFW MSA'!$A$13</c15:sqref>
                        </c15:formulaRef>
                      </c:ext>
                    </c:extLst>
                    <c:strCache>
                      <c:ptCount val="1"/>
                      <c:pt idx="0">
                        <c:v>Dec-18</c:v>
                      </c:pt>
                    </c:strCache>
                  </c:strRef>
                </c:tx>
                <c:spPr>
                  <a:solidFill>
                    <a:schemeClr val="accent6">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'DFW MSA'!$B$1:$T$1</c15:sqref>
                        </c15:formulaRef>
                      </c:ext>
                    </c:extLst>
                    <c:strCache>
                      <c:ptCount val="4"/>
                      <c:pt idx="0">
                        <c:v>Tarrant Co.</c:v>
                      </c:pt>
                      <c:pt idx="1">
                        <c:v>Denton Co. </c:v>
                      </c:pt>
                      <c:pt idx="2">
                        <c:v>Texas</c:v>
                      </c:pt>
                      <c:pt idx="3">
                        <c:v>US</c:v>
                      </c:pt>
                    </c:strCache>
                  </c:strRef>
                </c:cat>
                <c:val>
                  <c:numRef>
                    <c:extLst xmlns:c15="http://schemas.microsoft.com/office/drawing/2012/chart">
                      <c:ext xmlns:c15="http://schemas.microsoft.com/office/drawing/2012/chart" uri="{02D57815-91ED-43cb-92C2-25804820EDAC}">
                        <c15:formulaRef>
                          <c15:sqref>'DFW MSA'!$B$13:$T$13</c15:sqref>
                        </c15:formulaRef>
                      </c:ext>
                    </c:extLst>
                    <c:numCache>
                      <c:formatCode>#0.0</c:formatCode>
                      <c:ptCount val="4"/>
                      <c:pt idx="0">
                        <c:v>3.3</c:v>
                      </c:pt>
                      <c:pt idx="1">
                        <c:v>3</c:v>
                      </c:pt>
                      <c:pt idx="2">
                        <c:v>3.6</c:v>
                      </c:pt>
                      <c:pt idx="3">
                        <c:v>3.7</c:v>
                      </c:pt>
                    </c:numCache>
                  </c:numRef>
                </c:val>
                <c:extLst xmlns:c15="http://schemas.microsoft.com/office/drawing/2012/chart">
                  <c:ext xmlns:c16="http://schemas.microsoft.com/office/drawing/2014/chart" uri="{C3380CC4-5D6E-409C-BE32-E72D297353CC}">
                    <c16:uniqueId val="{0000000D-814D-4F76-9B28-FB25F2377408}"/>
                  </c:ext>
                </c:extLst>
              </c15:ser>
            </c15:filteredBarSeries>
            <c15:filteredBarSeries>
              <c15:ser>
                <c:idx val="12"/>
                <c:order val="12"/>
                <c:tx>
                  <c:strRef>
                    <c:extLst xmlns:c15="http://schemas.microsoft.com/office/drawing/2012/chart">
                      <c:ext xmlns:c15="http://schemas.microsoft.com/office/drawing/2012/chart" uri="{02D57815-91ED-43cb-92C2-25804820EDAC}">
                        <c15:formulaRef>
                          <c15:sqref>'DFW MSA'!$A$14</c15:sqref>
                        </c15:formulaRef>
                      </c:ext>
                    </c:extLst>
                    <c:strCache>
                      <c:ptCount val="1"/>
                      <c:pt idx="0">
                        <c:v>Jan-19</c:v>
                      </c:pt>
                    </c:strCache>
                  </c:strRef>
                </c:tx>
                <c:spPr>
                  <a:solidFill>
                    <a:schemeClr val="accent1">
                      <a:lumMod val="80000"/>
                      <a:lumOff val="2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'DFW MSA'!$B$1:$T$1</c15:sqref>
                        </c15:formulaRef>
                      </c:ext>
                    </c:extLst>
                    <c:strCache>
                      <c:ptCount val="4"/>
                      <c:pt idx="0">
                        <c:v>Tarrant Co.</c:v>
                      </c:pt>
                      <c:pt idx="1">
                        <c:v>Denton Co. </c:v>
                      </c:pt>
                      <c:pt idx="2">
                        <c:v>Texas</c:v>
                      </c:pt>
                      <c:pt idx="3">
                        <c:v>US</c:v>
                      </c:pt>
                    </c:strCache>
                  </c:strRef>
                </c:cat>
                <c:val>
                  <c:numRef>
                    <c:extLst xmlns:c15="http://schemas.microsoft.com/office/drawing/2012/chart">
                      <c:ext xmlns:c15="http://schemas.microsoft.com/office/drawing/2012/chart" uri="{02D57815-91ED-43cb-92C2-25804820EDAC}">
                        <c15:formulaRef>
                          <c15:sqref>'DFW MSA'!$B$14:$T$14</c15:sqref>
                        </c15:formulaRef>
                      </c:ext>
                    </c:extLst>
                    <c:numCache>
                      <c:formatCode>#0.0</c:formatCode>
                      <c:ptCount val="4"/>
                      <c:pt idx="0">
                        <c:v>4.0999999999999996</c:v>
                      </c:pt>
                      <c:pt idx="1">
                        <c:v>3.4</c:v>
                      </c:pt>
                      <c:pt idx="2">
                        <c:v>4.0999999999999996</c:v>
                      </c:pt>
                      <c:pt idx="3">
                        <c:v>4.4000000000000004</c:v>
                      </c:pt>
                    </c:numCache>
                  </c:numRef>
                </c:val>
                <c:extLst xmlns:c15="http://schemas.microsoft.com/office/drawing/2012/chart">
                  <c:ext xmlns:c16="http://schemas.microsoft.com/office/drawing/2014/chart" uri="{C3380CC4-5D6E-409C-BE32-E72D297353CC}">
                    <c16:uniqueId val="{0000000E-814D-4F76-9B28-FB25F2377408}"/>
                  </c:ext>
                </c:extLst>
              </c15:ser>
            </c15:filteredBarSeries>
            <c15:filteredBarSeries>
              <c15:ser>
                <c:idx val="13"/>
                <c:order val="13"/>
                <c:tx>
                  <c:strRef>
                    <c:extLst xmlns:c15="http://schemas.microsoft.com/office/drawing/2012/chart">
                      <c:ext xmlns:c15="http://schemas.microsoft.com/office/drawing/2012/chart" uri="{02D57815-91ED-43cb-92C2-25804820EDAC}">
                        <c15:formulaRef>
                          <c15:sqref>'DFW MSA'!$A$15</c15:sqref>
                        </c15:formulaRef>
                      </c:ext>
                    </c:extLst>
                    <c:strCache>
                      <c:ptCount val="1"/>
                      <c:pt idx="0">
                        <c:v>Feb-19</c:v>
                      </c:pt>
                    </c:strCache>
                  </c:strRef>
                </c:tx>
                <c:spPr>
                  <a:solidFill>
                    <a:schemeClr val="accent2">
                      <a:lumMod val="80000"/>
                      <a:lumOff val="2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'DFW MSA'!$B$1:$T$1</c15:sqref>
                        </c15:formulaRef>
                      </c:ext>
                    </c:extLst>
                    <c:strCache>
                      <c:ptCount val="4"/>
                      <c:pt idx="0">
                        <c:v>Tarrant Co.</c:v>
                      </c:pt>
                      <c:pt idx="1">
                        <c:v>Denton Co. </c:v>
                      </c:pt>
                      <c:pt idx="2">
                        <c:v>Texas</c:v>
                      </c:pt>
                      <c:pt idx="3">
                        <c:v>US</c:v>
                      </c:pt>
                    </c:strCache>
                  </c:strRef>
                </c:cat>
                <c:val>
                  <c:numRef>
                    <c:extLst xmlns:c15="http://schemas.microsoft.com/office/drawing/2012/chart">
                      <c:ext xmlns:c15="http://schemas.microsoft.com/office/drawing/2012/chart" uri="{02D57815-91ED-43cb-92C2-25804820EDAC}">
                        <c15:formulaRef>
                          <c15:sqref>'DFW MSA'!$B$15:$T$15</c15:sqref>
                        </c15:formulaRef>
                      </c:ext>
                    </c:extLst>
                    <c:numCache>
                      <c:formatCode>#0.0</c:formatCode>
                      <c:ptCount val="4"/>
                      <c:pt idx="0">
                        <c:v>3.4</c:v>
                      </c:pt>
                      <c:pt idx="1">
                        <c:v>3.1</c:v>
                      </c:pt>
                      <c:pt idx="2">
                        <c:v>3.7</c:v>
                      </c:pt>
                      <c:pt idx="3">
                        <c:v>4.0999999999999996</c:v>
                      </c:pt>
                    </c:numCache>
                  </c:numRef>
                </c:val>
                <c:extLst xmlns:c15="http://schemas.microsoft.com/office/drawing/2012/chart">
                  <c:ext xmlns:c16="http://schemas.microsoft.com/office/drawing/2014/chart" uri="{C3380CC4-5D6E-409C-BE32-E72D297353CC}">
                    <c16:uniqueId val="{0000000F-814D-4F76-9B28-FB25F2377408}"/>
                  </c:ext>
                </c:extLst>
              </c15:ser>
            </c15:filteredBarSeries>
            <c15:filteredBarSeries>
              <c15:ser>
                <c:idx val="14"/>
                <c:order val="14"/>
                <c:tx>
                  <c:strRef>
                    <c:extLst xmlns:c15="http://schemas.microsoft.com/office/drawing/2012/chart">
                      <c:ext xmlns:c15="http://schemas.microsoft.com/office/drawing/2012/chart" uri="{02D57815-91ED-43cb-92C2-25804820EDAC}">
                        <c15:formulaRef>
                          <c15:sqref>'DFW MSA'!$A$16</c15:sqref>
                        </c15:formulaRef>
                      </c:ext>
                    </c:extLst>
                    <c:strCache>
                      <c:ptCount val="1"/>
                      <c:pt idx="0">
                        <c:v>Mar-19</c:v>
                      </c:pt>
                    </c:strCache>
                  </c:strRef>
                </c:tx>
                <c:spPr>
                  <a:solidFill>
                    <a:schemeClr val="accent3">
                      <a:lumMod val="80000"/>
                      <a:lumOff val="2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'DFW MSA'!$B$1:$T$1</c15:sqref>
                        </c15:formulaRef>
                      </c:ext>
                    </c:extLst>
                    <c:strCache>
                      <c:ptCount val="4"/>
                      <c:pt idx="0">
                        <c:v>Tarrant Co.</c:v>
                      </c:pt>
                      <c:pt idx="1">
                        <c:v>Denton Co. </c:v>
                      </c:pt>
                      <c:pt idx="2">
                        <c:v>Texas</c:v>
                      </c:pt>
                      <c:pt idx="3">
                        <c:v>US</c:v>
                      </c:pt>
                    </c:strCache>
                  </c:strRef>
                </c:cat>
                <c:val>
                  <c:numRef>
                    <c:extLst xmlns:c15="http://schemas.microsoft.com/office/drawing/2012/chart">
                      <c:ext xmlns:c15="http://schemas.microsoft.com/office/drawing/2012/chart" uri="{02D57815-91ED-43cb-92C2-25804820EDAC}">
                        <c15:formulaRef>
                          <c15:sqref>'DFW MSA'!$B$16:$T$16</c15:sqref>
                        </c15:formulaRef>
                      </c:ext>
                    </c:extLst>
                    <c:numCache>
                      <c:formatCode>#0.0</c:formatCode>
                      <c:ptCount val="4"/>
                      <c:pt idx="0">
                        <c:v>3.3</c:v>
                      </c:pt>
                      <c:pt idx="1">
                        <c:v>3.1</c:v>
                      </c:pt>
                      <c:pt idx="2">
                        <c:v>3.5</c:v>
                      </c:pt>
                      <c:pt idx="3">
                        <c:v>3.9</c:v>
                      </c:pt>
                    </c:numCache>
                  </c:numRef>
                </c:val>
                <c:extLst xmlns:c15="http://schemas.microsoft.com/office/drawing/2012/chart">
                  <c:ext xmlns:c16="http://schemas.microsoft.com/office/drawing/2014/chart" uri="{C3380CC4-5D6E-409C-BE32-E72D297353CC}">
                    <c16:uniqueId val="{00000010-814D-4F76-9B28-FB25F2377408}"/>
                  </c:ext>
                </c:extLst>
              </c15:ser>
            </c15:filteredBarSeries>
            <c15:filteredBarSeries>
              <c15:ser>
                <c:idx val="15"/>
                <c:order val="15"/>
                <c:tx>
                  <c:strRef>
                    <c:extLst xmlns:c15="http://schemas.microsoft.com/office/drawing/2012/chart">
                      <c:ext xmlns:c15="http://schemas.microsoft.com/office/drawing/2012/chart" uri="{02D57815-91ED-43cb-92C2-25804820EDAC}">
                        <c15:formulaRef>
                          <c15:sqref>'DFW MSA'!$A$17</c15:sqref>
                        </c15:formulaRef>
                      </c:ext>
                    </c:extLst>
                    <c:strCache>
                      <c:ptCount val="1"/>
                      <c:pt idx="0">
                        <c:v>Apr-19</c:v>
                      </c:pt>
                    </c:strCache>
                  </c:strRef>
                </c:tx>
                <c:spPr>
                  <a:solidFill>
                    <a:schemeClr val="accent4">
                      <a:lumMod val="80000"/>
                      <a:lumOff val="2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'DFW MSA'!$B$1:$T$1</c15:sqref>
                        </c15:formulaRef>
                      </c:ext>
                    </c:extLst>
                    <c:strCache>
                      <c:ptCount val="4"/>
                      <c:pt idx="0">
                        <c:v>Tarrant Co.</c:v>
                      </c:pt>
                      <c:pt idx="1">
                        <c:v>Denton Co. </c:v>
                      </c:pt>
                      <c:pt idx="2">
                        <c:v>Texas</c:v>
                      </c:pt>
                      <c:pt idx="3">
                        <c:v>US</c:v>
                      </c:pt>
                    </c:strCache>
                  </c:strRef>
                </c:cat>
                <c:val>
                  <c:numRef>
                    <c:extLst xmlns:c15="http://schemas.microsoft.com/office/drawing/2012/chart">
                      <c:ext xmlns:c15="http://schemas.microsoft.com/office/drawing/2012/chart" uri="{02D57815-91ED-43cb-92C2-25804820EDAC}">
                        <c15:formulaRef>
                          <c15:sqref>'DFW MSA'!$B$17:$T$17</c15:sqref>
                        </c15:formulaRef>
                      </c:ext>
                    </c:extLst>
                    <c:numCache>
                      <c:formatCode>#0.0</c:formatCode>
                      <c:ptCount val="4"/>
                      <c:pt idx="0">
                        <c:v>2.8</c:v>
                      </c:pt>
                      <c:pt idx="1">
                        <c:v>2.6</c:v>
                      </c:pt>
                      <c:pt idx="2">
                        <c:v>3</c:v>
                      </c:pt>
                      <c:pt idx="3">
                        <c:v>3.3</c:v>
                      </c:pt>
                    </c:numCache>
                  </c:numRef>
                </c:val>
                <c:extLst xmlns:c15="http://schemas.microsoft.com/office/drawing/2012/chart">
                  <c:ext xmlns:c16="http://schemas.microsoft.com/office/drawing/2014/chart" uri="{C3380CC4-5D6E-409C-BE32-E72D297353CC}">
                    <c16:uniqueId val="{00000011-814D-4F76-9B28-FB25F2377408}"/>
                  </c:ext>
                </c:extLst>
              </c15:ser>
            </c15:filteredBarSeries>
            <c15:filteredBarSeries>
              <c15:ser>
                <c:idx val="16"/>
                <c:order val="16"/>
                <c:tx>
                  <c:strRef>
                    <c:extLst xmlns:c15="http://schemas.microsoft.com/office/drawing/2012/chart">
                      <c:ext xmlns:c15="http://schemas.microsoft.com/office/drawing/2012/chart" uri="{02D57815-91ED-43cb-92C2-25804820EDAC}">
                        <c15:formulaRef>
                          <c15:sqref>'DFW MSA'!$A$18</c15:sqref>
                        </c15:formulaRef>
                      </c:ext>
                    </c:extLst>
                    <c:strCache>
                      <c:ptCount val="1"/>
                      <c:pt idx="0">
                        <c:v>May-19</c:v>
                      </c:pt>
                    </c:strCache>
                  </c:strRef>
                </c:tx>
                <c:spPr>
                  <a:solidFill>
                    <a:schemeClr val="accent5">
                      <a:lumMod val="80000"/>
                      <a:lumOff val="2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'DFW MSA'!$B$1:$T$1</c15:sqref>
                        </c15:formulaRef>
                      </c:ext>
                    </c:extLst>
                    <c:strCache>
                      <c:ptCount val="4"/>
                      <c:pt idx="0">
                        <c:v>Tarrant Co.</c:v>
                      </c:pt>
                      <c:pt idx="1">
                        <c:v>Denton Co. </c:v>
                      </c:pt>
                      <c:pt idx="2">
                        <c:v>Texas</c:v>
                      </c:pt>
                      <c:pt idx="3">
                        <c:v>US</c:v>
                      </c:pt>
                    </c:strCache>
                  </c:strRef>
                </c:cat>
                <c:val>
                  <c:numRef>
                    <c:extLst xmlns:c15="http://schemas.microsoft.com/office/drawing/2012/chart">
                      <c:ext xmlns:c15="http://schemas.microsoft.com/office/drawing/2012/chart" uri="{02D57815-91ED-43cb-92C2-25804820EDAC}">
                        <c15:formulaRef>
                          <c15:sqref>'DFW MSA'!$B$18:$T$18</c15:sqref>
                        </c15:formulaRef>
                      </c:ext>
                    </c:extLst>
                    <c:numCache>
                      <c:formatCode>#0.0</c:formatCode>
                      <c:ptCount val="4"/>
                      <c:pt idx="0">
                        <c:v>2.9</c:v>
                      </c:pt>
                      <c:pt idx="1">
                        <c:v>2.7</c:v>
                      </c:pt>
                      <c:pt idx="2">
                        <c:v>3.1</c:v>
                      </c:pt>
                      <c:pt idx="3">
                        <c:v>3.4</c:v>
                      </c:pt>
                    </c:numCache>
                  </c:numRef>
                </c:val>
                <c:extLst xmlns:c15="http://schemas.microsoft.com/office/drawing/2012/chart">
                  <c:ext xmlns:c16="http://schemas.microsoft.com/office/drawing/2014/chart" uri="{C3380CC4-5D6E-409C-BE32-E72D297353CC}">
                    <c16:uniqueId val="{00000012-814D-4F76-9B28-FB25F2377408}"/>
                  </c:ext>
                </c:extLst>
              </c15:ser>
            </c15:filteredBarSeries>
            <c15:filteredBarSeries>
              <c15:ser>
                <c:idx val="17"/>
                <c:order val="17"/>
                <c:tx>
                  <c:strRef>
                    <c:extLst xmlns:c15="http://schemas.microsoft.com/office/drawing/2012/chart">
                      <c:ext xmlns:c15="http://schemas.microsoft.com/office/drawing/2012/chart" uri="{02D57815-91ED-43cb-92C2-25804820EDAC}">
                        <c15:formulaRef>
                          <c15:sqref>'DFW MSA'!$A$19</c15:sqref>
                        </c15:formulaRef>
                      </c:ext>
                    </c:extLst>
                    <c:strCache>
                      <c:ptCount val="1"/>
                      <c:pt idx="0">
                        <c:v>Jun-19</c:v>
                      </c:pt>
                    </c:strCache>
                  </c:strRef>
                </c:tx>
                <c:spPr>
                  <a:solidFill>
                    <a:schemeClr val="accent6">
                      <a:lumMod val="80000"/>
                      <a:lumOff val="2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'DFW MSA'!$B$1:$T$1</c15:sqref>
                        </c15:formulaRef>
                      </c:ext>
                    </c:extLst>
                    <c:strCache>
                      <c:ptCount val="4"/>
                      <c:pt idx="0">
                        <c:v>Tarrant Co.</c:v>
                      </c:pt>
                      <c:pt idx="1">
                        <c:v>Denton Co. </c:v>
                      </c:pt>
                      <c:pt idx="2">
                        <c:v>Texas</c:v>
                      </c:pt>
                      <c:pt idx="3">
                        <c:v>US</c:v>
                      </c:pt>
                    </c:strCache>
                  </c:strRef>
                </c:cat>
                <c:val>
                  <c:numRef>
                    <c:extLst xmlns:c15="http://schemas.microsoft.com/office/drawing/2012/chart">
                      <c:ext xmlns:c15="http://schemas.microsoft.com/office/drawing/2012/chart" uri="{02D57815-91ED-43cb-92C2-25804820EDAC}">
                        <c15:formulaRef>
                          <c15:sqref>'DFW MSA'!$B$19:$T$19</c15:sqref>
                        </c15:formulaRef>
                      </c:ext>
                    </c:extLst>
                    <c:numCache>
                      <c:formatCode>#0.0</c:formatCode>
                      <c:ptCount val="4"/>
                      <c:pt idx="0">
                        <c:v>3.5</c:v>
                      </c:pt>
                      <c:pt idx="1">
                        <c:v>3.1</c:v>
                      </c:pt>
                      <c:pt idx="2">
                        <c:v>3.7</c:v>
                      </c:pt>
                      <c:pt idx="3">
                        <c:v>3.8</c:v>
                      </c:pt>
                    </c:numCache>
                  </c:numRef>
                </c:val>
                <c:extLst xmlns:c15="http://schemas.microsoft.com/office/drawing/2012/chart">
                  <c:ext xmlns:c16="http://schemas.microsoft.com/office/drawing/2014/chart" uri="{C3380CC4-5D6E-409C-BE32-E72D297353CC}">
                    <c16:uniqueId val="{00000013-814D-4F76-9B28-FB25F2377408}"/>
                  </c:ext>
                </c:extLst>
              </c15:ser>
            </c15:filteredBarSeries>
            <c15:filteredBarSeries>
              <c15:ser>
                <c:idx val="18"/>
                <c:order val="18"/>
                <c:tx>
                  <c:strRef>
                    <c:extLst xmlns:c15="http://schemas.microsoft.com/office/drawing/2012/chart">
                      <c:ext xmlns:c15="http://schemas.microsoft.com/office/drawing/2012/chart" uri="{02D57815-91ED-43cb-92C2-25804820EDAC}">
                        <c15:formulaRef>
                          <c15:sqref>'DFW MSA'!$A$20</c15:sqref>
                        </c15:formulaRef>
                      </c:ext>
                    </c:extLst>
                    <c:strCache>
                      <c:ptCount val="1"/>
                      <c:pt idx="0">
                        <c:v>Jul-19</c:v>
                      </c:pt>
                    </c:strCache>
                  </c:strRef>
                </c:tx>
                <c:spPr>
                  <a:solidFill>
                    <a:schemeClr val="accent1">
                      <a:lumMod val="8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'DFW MSA'!$B$1:$T$1</c15:sqref>
                        </c15:formulaRef>
                      </c:ext>
                    </c:extLst>
                    <c:strCache>
                      <c:ptCount val="4"/>
                      <c:pt idx="0">
                        <c:v>Tarrant Co.</c:v>
                      </c:pt>
                      <c:pt idx="1">
                        <c:v>Denton Co. </c:v>
                      </c:pt>
                      <c:pt idx="2">
                        <c:v>Texas</c:v>
                      </c:pt>
                      <c:pt idx="3">
                        <c:v>US</c:v>
                      </c:pt>
                    </c:strCache>
                  </c:strRef>
                </c:cat>
                <c:val>
                  <c:numRef>
                    <c:extLst xmlns:c15="http://schemas.microsoft.com/office/drawing/2012/chart">
                      <c:ext xmlns:c15="http://schemas.microsoft.com/office/drawing/2012/chart" uri="{02D57815-91ED-43cb-92C2-25804820EDAC}">
                        <c15:formulaRef>
                          <c15:sqref>'DFW MSA'!$B$20:$T$20</c15:sqref>
                        </c15:formulaRef>
                      </c:ext>
                    </c:extLst>
                    <c:numCache>
                      <c:formatCode>#0.0</c:formatCode>
                      <c:ptCount val="4"/>
                      <c:pt idx="0">
                        <c:v>3.6</c:v>
                      </c:pt>
                      <c:pt idx="1">
                        <c:v>3.2</c:v>
                      </c:pt>
                      <c:pt idx="2">
                        <c:v>3.8</c:v>
                      </c:pt>
                      <c:pt idx="3">
                        <c:v>4</c:v>
                      </c:pt>
                    </c:numCache>
                  </c:numRef>
                </c:val>
                <c:extLst xmlns:c15="http://schemas.microsoft.com/office/drawing/2012/chart">
                  <c:ext xmlns:c16="http://schemas.microsoft.com/office/drawing/2014/chart" uri="{C3380CC4-5D6E-409C-BE32-E72D297353CC}">
                    <c16:uniqueId val="{00000014-814D-4F76-9B28-FB25F2377408}"/>
                  </c:ext>
                </c:extLst>
              </c15:ser>
            </c15:filteredBarSeries>
            <c15:filteredBarSeries>
              <c15:ser>
                <c:idx val="19"/>
                <c:order val="19"/>
                <c:tx>
                  <c:strRef>
                    <c:extLst xmlns:c15="http://schemas.microsoft.com/office/drawing/2012/chart">
                      <c:ext xmlns:c15="http://schemas.microsoft.com/office/drawing/2012/chart" uri="{02D57815-91ED-43cb-92C2-25804820EDAC}">
                        <c15:formulaRef>
                          <c15:sqref>'DFW MSA'!$A$21</c15:sqref>
                        </c15:formulaRef>
                      </c:ext>
                    </c:extLst>
                    <c:strCache>
                      <c:ptCount val="1"/>
                      <c:pt idx="0">
                        <c:v>Aug-19</c:v>
                      </c:pt>
                    </c:strCache>
                  </c:strRef>
                </c:tx>
                <c:spPr>
                  <a:solidFill>
                    <a:schemeClr val="accent2">
                      <a:lumMod val="8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'DFW MSA'!$B$1:$T$1</c15:sqref>
                        </c15:formulaRef>
                      </c:ext>
                    </c:extLst>
                    <c:strCache>
                      <c:ptCount val="4"/>
                      <c:pt idx="0">
                        <c:v>Tarrant Co.</c:v>
                      </c:pt>
                      <c:pt idx="1">
                        <c:v>Denton Co. </c:v>
                      </c:pt>
                      <c:pt idx="2">
                        <c:v>Texas</c:v>
                      </c:pt>
                      <c:pt idx="3">
                        <c:v>US</c:v>
                      </c:pt>
                    </c:strCache>
                  </c:strRef>
                </c:cat>
                <c:val>
                  <c:numRef>
                    <c:extLst xmlns:c15="http://schemas.microsoft.com/office/drawing/2012/chart">
                      <c:ext xmlns:c15="http://schemas.microsoft.com/office/drawing/2012/chart" uri="{02D57815-91ED-43cb-92C2-25804820EDAC}">
                        <c15:formulaRef>
                          <c15:sqref>'DFW MSA'!$B$21:$T$21</c15:sqref>
                        </c15:formulaRef>
                      </c:ext>
                    </c:extLst>
                    <c:numCache>
                      <c:formatCode>#0.0</c:formatCode>
                      <c:ptCount val="4"/>
                      <c:pt idx="0">
                        <c:v>3.5</c:v>
                      </c:pt>
                      <c:pt idx="1">
                        <c:v>3.1</c:v>
                      </c:pt>
                      <c:pt idx="2">
                        <c:v>3.7</c:v>
                      </c:pt>
                      <c:pt idx="3">
                        <c:v>3.8</c:v>
                      </c:pt>
                    </c:numCache>
                  </c:numRef>
                </c:val>
                <c:extLst xmlns:c15="http://schemas.microsoft.com/office/drawing/2012/chart">
                  <c:ext xmlns:c16="http://schemas.microsoft.com/office/drawing/2014/chart" uri="{C3380CC4-5D6E-409C-BE32-E72D297353CC}">
                    <c16:uniqueId val="{00000015-814D-4F76-9B28-FB25F2377408}"/>
                  </c:ext>
                </c:extLst>
              </c15:ser>
            </c15:filteredBarSeries>
            <c15:filteredBarSeries>
              <c15:ser>
                <c:idx val="20"/>
                <c:order val="20"/>
                <c:tx>
                  <c:strRef>
                    <c:extLst xmlns:c15="http://schemas.microsoft.com/office/drawing/2012/chart">
                      <c:ext xmlns:c15="http://schemas.microsoft.com/office/drawing/2012/chart" uri="{02D57815-91ED-43cb-92C2-25804820EDAC}">
                        <c15:formulaRef>
                          <c15:sqref>'DFW MSA'!$A$22</c15:sqref>
                        </c15:formulaRef>
                      </c:ext>
                    </c:extLst>
                    <c:strCache>
                      <c:ptCount val="1"/>
                      <c:pt idx="0">
                        <c:v>Sep-19</c:v>
                      </c:pt>
                    </c:strCache>
                  </c:strRef>
                </c:tx>
                <c:spPr>
                  <a:solidFill>
                    <a:schemeClr val="accent3">
                      <a:lumMod val="8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'DFW MSA'!$B$1:$T$1</c15:sqref>
                        </c15:formulaRef>
                      </c:ext>
                    </c:extLst>
                    <c:strCache>
                      <c:ptCount val="4"/>
                      <c:pt idx="0">
                        <c:v>Tarrant Co.</c:v>
                      </c:pt>
                      <c:pt idx="1">
                        <c:v>Denton Co. </c:v>
                      </c:pt>
                      <c:pt idx="2">
                        <c:v>Texas</c:v>
                      </c:pt>
                      <c:pt idx="3">
                        <c:v>US</c:v>
                      </c:pt>
                    </c:strCache>
                  </c:strRef>
                </c:cat>
                <c:val>
                  <c:numRef>
                    <c:extLst xmlns:c15="http://schemas.microsoft.com/office/drawing/2012/chart">
                      <c:ext xmlns:c15="http://schemas.microsoft.com/office/drawing/2012/chart" uri="{02D57815-91ED-43cb-92C2-25804820EDAC}">
                        <c15:formulaRef>
                          <c15:sqref>'DFW MSA'!$B$22:$T$22</c15:sqref>
                        </c15:formulaRef>
                      </c:ext>
                    </c:extLst>
                    <c:numCache>
                      <c:formatCode>#0.0</c:formatCode>
                      <c:ptCount val="4"/>
                      <c:pt idx="0">
                        <c:v>3.2</c:v>
                      </c:pt>
                      <c:pt idx="1">
                        <c:v>2.9</c:v>
                      </c:pt>
                      <c:pt idx="2">
                        <c:v>3.4</c:v>
                      </c:pt>
                      <c:pt idx="3">
                        <c:v>3.3</c:v>
                      </c:pt>
                    </c:numCache>
                  </c:numRef>
                </c:val>
                <c:extLst xmlns:c15="http://schemas.microsoft.com/office/drawing/2012/chart">
                  <c:ext xmlns:c16="http://schemas.microsoft.com/office/drawing/2014/chart" uri="{C3380CC4-5D6E-409C-BE32-E72D297353CC}">
                    <c16:uniqueId val="{00000016-814D-4F76-9B28-FB25F2377408}"/>
                  </c:ext>
                </c:extLst>
              </c15:ser>
            </c15:filteredBarSeries>
            <c15:filteredBarSeries>
              <c15:ser>
                <c:idx val="21"/>
                <c:order val="21"/>
                <c:tx>
                  <c:strRef>
                    <c:extLst xmlns:c15="http://schemas.microsoft.com/office/drawing/2012/chart">
                      <c:ext xmlns:c15="http://schemas.microsoft.com/office/drawing/2012/chart" uri="{02D57815-91ED-43cb-92C2-25804820EDAC}">
                        <c15:formulaRef>
                          <c15:sqref>'DFW MSA'!$A$23</c15:sqref>
                        </c15:formulaRef>
                      </c:ext>
                    </c:extLst>
                    <c:strCache>
                      <c:ptCount val="1"/>
                      <c:pt idx="0">
                        <c:v>Oct-19</c:v>
                      </c:pt>
                    </c:strCache>
                  </c:strRef>
                </c:tx>
                <c:spPr>
                  <a:solidFill>
                    <a:schemeClr val="accent4">
                      <a:lumMod val="8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'DFW MSA'!$B$1:$T$1</c15:sqref>
                        </c15:formulaRef>
                      </c:ext>
                    </c:extLst>
                    <c:strCache>
                      <c:ptCount val="4"/>
                      <c:pt idx="0">
                        <c:v>Tarrant Co.</c:v>
                      </c:pt>
                      <c:pt idx="1">
                        <c:v>Denton Co. </c:v>
                      </c:pt>
                      <c:pt idx="2">
                        <c:v>Texas</c:v>
                      </c:pt>
                      <c:pt idx="3">
                        <c:v>US</c:v>
                      </c:pt>
                    </c:strCache>
                  </c:strRef>
                </c:cat>
                <c:val>
                  <c:numRef>
                    <c:extLst xmlns:c15="http://schemas.microsoft.com/office/drawing/2012/chart">
                      <c:ext xmlns:c15="http://schemas.microsoft.com/office/drawing/2012/chart" uri="{02D57815-91ED-43cb-92C2-25804820EDAC}">
                        <c15:formulaRef>
                          <c15:sqref>'DFW MSA'!$B$23:$T$23</c15:sqref>
                        </c15:formulaRef>
                      </c:ext>
                    </c:extLst>
                    <c:numCache>
                      <c:formatCode>#0.0</c:formatCode>
                      <c:ptCount val="4"/>
                      <c:pt idx="0">
                        <c:v>3.3</c:v>
                      </c:pt>
                      <c:pt idx="1">
                        <c:v>2.8</c:v>
                      </c:pt>
                      <c:pt idx="2">
                        <c:v>3.3</c:v>
                      </c:pt>
                      <c:pt idx="3">
                        <c:v>3.3</c:v>
                      </c:pt>
                    </c:numCache>
                  </c:numRef>
                </c:val>
                <c:extLst xmlns:c15="http://schemas.microsoft.com/office/drawing/2012/chart">
                  <c:ext xmlns:c16="http://schemas.microsoft.com/office/drawing/2014/chart" uri="{C3380CC4-5D6E-409C-BE32-E72D297353CC}">
                    <c16:uniqueId val="{00000017-814D-4F76-9B28-FB25F2377408}"/>
                  </c:ext>
                </c:extLst>
              </c15:ser>
            </c15:filteredBarSeries>
            <c15:filteredBarSeries>
              <c15:ser>
                <c:idx val="22"/>
                <c:order val="22"/>
                <c:tx>
                  <c:strRef>
                    <c:extLst xmlns:c15="http://schemas.microsoft.com/office/drawing/2012/chart">
                      <c:ext xmlns:c15="http://schemas.microsoft.com/office/drawing/2012/chart" uri="{02D57815-91ED-43cb-92C2-25804820EDAC}">
                        <c15:formulaRef>
                          <c15:sqref>'DFW MSA'!$A$24</c15:sqref>
                        </c15:formulaRef>
                      </c:ext>
                    </c:extLst>
                    <c:strCache>
                      <c:ptCount val="1"/>
                      <c:pt idx="0">
                        <c:v>Nov-19</c:v>
                      </c:pt>
                    </c:strCache>
                  </c:strRef>
                </c:tx>
                <c:spPr>
                  <a:solidFill>
                    <a:schemeClr val="accent5">
                      <a:lumMod val="8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'DFW MSA'!$B$1:$T$1</c15:sqref>
                        </c15:formulaRef>
                      </c:ext>
                    </c:extLst>
                    <c:strCache>
                      <c:ptCount val="4"/>
                      <c:pt idx="0">
                        <c:v>Tarrant Co.</c:v>
                      </c:pt>
                      <c:pt idx="1">
                        <c:v>Denton Co. </c:v>
                      </c:pt>
                      <c:pt idx="2">
                        <c:v>Texas</c:v>
                      </c:pt>
                      <c:pt idx="3">
                        <c:v>US</c:v>
                      </c:pt>
                    </c:strCache>
                  </c:strRef>
                </c:cat>
                <c:val>
                  <c:numRef>
                    <c:extLst xmlns:c15="http://schemas.microsoft.com/office/drawing/2012/chart">
                      <c:ext xmlns:c15="http://schemas.microsoft.com/office/drawing/2012/chart" uri="{02D57815-91ED-43cb-92C2-25804820EDAC}">
                        <c15:formulaRef>
                          <c15:sqref>'DFW MSA'!$B$24:$T$24</c15:sqref>
                        </c15:formulaRef>
                      </c:ext>
                    </c:extLst>
                    <c:numCache>
                      <c:formatCode>#0.0</c:formatCode>
                      <c:ptCount val="4"/>
                      <c:pt idx="0">
                        <c:v>3.1</c:v>
                      </c:pt>
                      <c:pt idx="1">
                        <c:v>2.8</c:v>
                      </c:pt>
                      <c:pt idx="2">
                        <c:v>3.4</c:v>
                      </c:pt>
                      <c:pt idx="3">
                        <c:v>3.3</c:v>
                      </c:pt>
                    </c:numCache>
                  </c:numRef>
                </c:val>
                <c:extLst xmlns:c15="http://schemas.microsoft.com/office/drawing/2012/chart">
                  <c:ext xmlns:c16="http://schemas.microsoft.com/office/drawing/2014/chart" uri="{C3380CC4-5D6E-409C-BE32-E72D297353CC}">
                    <c16:uniqueId val="{00000018-814D-4F76-9B28-FB25F2377408}"/>
                  </c:ext>
                </c:extLst>
              </c15:ser>
            </c15:filteredBarSeries>
            <c15:filteredBarSeries>
              <c15:ser>
                <c:idx val="23"/>
                <c:order val="23"/>
                <c:tx>
                  <c:strRef>
                    <c:extLst xmlns:c15="http://schemas.microsoft.com/office/drawing/2012/chart">
                      <c:ext xmlns:c15="http://schemas.microsoft.com/office/drawing/2012/chart" uri="{02D57815-91ED-43cb-92C2-25804820EDAC}">
                        <c15:formulaRef>
                          <c15:sqref>'DFW MSA'!$A$25</c15:sqref>
                        </c15:formulaRef>
                      </c:ext>
                    </c:extLst>
                    <c:strCache>
                      <c:ptCount val="1"/>
                      <c:pt idx="0">
                        <c:v>Dec-19</c:v>
                      </c:pt>
                    </c:strCache>
                  </c:strRef>
                </c:tx>
                <c:spPr>
                  <a:solidFill>
                    <a:schemeClr val="accent6">
                      <a:lumMod val="8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'DFW MSA'!$B$1:$T$1</c15:sqref>
                        </c15:formulaRef>
                      </c:ext>
                    </c:extLst>
                    <c:strCache>
                      <c:ptCount val="4"/>
                      <c:pt idx="0">
                        <c:v>Tarrant Co.</c:v>
                      </c:pt>
                      <c:pt idx="1">
                        <c:v>Denton Co. </c:v>
                      </c:pt>
                      <c:pt idx="2">
                        <c:v>Texas</c:v>
                      </c:pt>
                      <c:pt idx="3">
                        <c:v>US</c:v>
                      </c:pt>
                    </c:strCache>
                  </c:strRef>
                </c:cat>
                <c:val>
                  <c:numRef>
                    <c:extLst xmlns:c15="http://schemas.microsoft.com/office/drawing/2012/chart">
                      <c:ext xmlns:c15="http://schemas.microsoft.com/office/drawing/2012/chart" uri="{02D57815-91ED-43cb-92C2-25804820EDAC}">
                        <c15:formulaRef>
                          <c15:sqref>'DFW MSA'!$B$25:$T$25</c15:sqref>
                        </c15:formulaRef>
                      </c:ext>
                    </c:extLst>
                    <c:numCache>
                      <c:formatCode>#0.0</c:formatCode>
                      <c:ptCount val="4"/>
                      <c:pt idx="0">
                        <c:v>2.9</c:v>
                      </c:pt>
                      <c:pt idx="1">
                        <c:v>2.7</c:v>
                      </c:pt>
                      <c:pt idx="2">
                        <c:v>3.3</c:v>
                      </c:pt>
                      <c:pt idx="3">
                        <c:v>3.4</c:v>
                      </c:pt>
                    </c:numCache>
                  </c:numRef>
                </c:val>
                <c:extLst xmlns:c15="http://schemas.microsoft.com/office/drawing/2012/chart">
                  <c:ext xmlns:c16="http://schemas.microsoft.com/office/drawing/2014/chart" uri="{C3380CC4-5D6E-409C-BE32-E72D297353CC}">
                    <c16:uniqueId val="{00000019-814D-4F76-9B28-FB25F2377408}"/>
                  </c:ext>
                </c:extLst>
              </c15:ser>
            </c15:filteredBarSeries>
            <c15:filteredBarSeries>
              <c15:ser>
                <c:idx val="24"/>
                <c:order val="24"/>
                <c:tx>
                  <c:strRef>
                    <c:extLst xmlns:c15="http://schemas.microsoft.com/office/drawing/2012/chart">
                      <c:ext xmlns:c15="http://schemas.microsoft.com/office/drawing/2012/chart" uri="{02D57815-91ED-43cb-92C2-25804820EDAC}">
                        <c15:formulaRef>
                          <c15:sqref>'DFW MSA'!$A$26</c15:sqref>
                        </c15:formulaRef>
                      </c:ext>
                    </c:extLst>
                    <c:strCache>
                      <c:ptCount val="1"/>
                      <c:pt idx="0">
                        <c:v>Jan-20</c:v>
                      </c:pt>
                    </c:strCache>
                  </c:strRef>
                </c:tx>
                <c:spPr>
                  <a:solidFill>
                    <a:schemeClr val="accent1">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'DFW MSA'!$B$1:$T$1</c15:sqref>
                        </c15:formulaRef>
                      </c:ext>
                    </c:extLst>
                    <c:strCache>
                      <c:ptCount val="4"/>
                      <c:pt idx="0">
                        <c:v>Tarrant Co.</c:v>
                      </c:pt>
                      <c:pt idx="1">
                        <c:v>Denton Co. </c:v>
                      </c:pt>
                      <c:pt idx="2">
                        <c:v>Texas</c:v>
                      </c:pt>
                      <c:pt idx="3">
                        <c:v>US</c:v>
                      </c:pt>
                    </c:strCache>
                  </c:strRef>
                </c:cat>
                <c:val>
                  <c:numRef>
                    <c:extLst xmlns:c15="http://schemas.microsoft.com/office/drawing/2012/chart">
                      <c:ext xmlns:c15="http://schemas.microsoft.com/office/drawing/2012/chart" uri="{02D57815-91ED-43cb-92C2-25804820EDAC}">
                        <c15:formulaRef>
                          <c15:sqref>'DFW MSA'!$B$26:$T$26</c15:sqref>
                        </c15:formulaRef>
                      </c:ext>
                    </c:extLst>
                    <c:numCache>
                      <c:formatCode>#0.0</c:formatCode>
                      <c:ptCount val="4"/>
                      <c:pt idx="0">
                        <c:v>3.3</c:v>
                      </c:pt>
                      <c:pt idx="1">
                        <c:v>3</c:v>
                      </c:pt>
                      <c:pt idx="2">
                        <c:v>3.8</c:v>
                      </c:pt>
                      <c:pt idx="3">
                        <c:v>4</c:v>
                      </c:pt>
                    </c:numCache>
                  </c:numRef>
                </c:val>
                <c:extLst xmlns:c15="http://schemas.microsoft.com/office/drawing/2012/chart">
                  <c:ext xmlns:c16="http://schemas.microsoft.com/office/drawing/2014/chart" uri="{C3380CC4-5D6E-409C-BE32-E72D297353CC}">
                    <c16:uniqueId val="{0000001A-814D-4F76-9B28-FB25F2377408}"/>
                  </c:ext>
                </c:extLst>
              </c15:ser>
            </c15:filteredBarSeries>
            <c15:filteredBarSeries>
              <c15:ser>
                <c:idx val="25"/>
                <c:order val="25"/>
                <c:tx>
                  <c:strRef>
                    <c:extLst xmlns:c15="http://schemas.microsoft.com/office/drawing/2012/chart">
                      <c:ext xmlns:c15="http://schemas.microsoft.com/office/drawing/2012/chart" uri="{02D57815-91ED-43cb-92C2-25804820EDAC}">
                        <c15:formulaRef>
                          <c15:sqref>'DFW MSA'!$A$27</c15:sqref>
                        </c15:formulaRef>
                      </c:ext>
                    </c:extLst>
                    <c:strCache>
                      <c:ptCount val="1"/>
                      <c:pt idx="0">
                        <c:v>Feb-20</c:v>
                      </c:pt>
                    </c:strCache>
                  </c:strRef>
                </c:tx>
                <c:spPr>
                  <a:solidFill>
                    <a:schemeClr val="accent2">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'DFW MSA'!$B$1:$T$1</c15:sqref>
                        </c15:formulaRef>
                      </c:ext>
                    </c:extLst>
                    <c:strCache>
                      <c:ptCount val="4"/>
                      <c:pt idx="0">
                        <c:v>Tarrant Co.</c:v>
                      </c:pt>
                      <c:pt idx="1">
                        <c:v>Denton Co. </c:v>
                      </c:pt>
                      <c:pt idx="2">
                        <c:v>Texas</c:v>
                      </c:pt>
                      <c:pt idx="3">
                        <c:v>US</c:v>
                      </c:pt>
                    </c:strCache>
                  </c:strRef>
                </c:cat>
                <c:val>
                  <c:numRef>
                    <c:extLst xmlns:c15="http://schemas.microsoft.com/office/drawing/2012/chart">
                      <c:ext xmlns:c15="http://schemas.microsoft.com/office/drawing/2012/chart" uri="{02D57815-91ED-43cb-92C2-25804820EDAC}">
                        <c15:formulaRef>
                          <c15:sqref>'DFW MSA'!$B$27:$T$27</c15:sqref>
                        </c15:formulaRef>
                      </c:ext>
                    </c:extLst>
                    <c:numCache>
                      <c:formatCode>#0.0</c:formatCode>
                      <c:ptCount val="4"/>
                      <c:pt idx="0">
                        <c:v>3.2</c:v>
                      </c:pt>
                      <c:pt idx="1">
                        <c:v>2.9</c:v>
                      </c:pt>
                      <c:pt idx="2">
                        <c:v>3.6</c:v>
                      </c:pt>
                      <c:pt idx="3">
                        <c:v>3.8</c:v>
                      </c:pt>
                    </c:numCache>
                  </c:numRef>
                </c:val>
                <c:extLst xmlns:c15="http://schemas.microsoft.com/office/drawing/2012/chart">
                  <c:ext xmlns:c16="http://schemas.microsoft.com/office/drawing/2014/chart" uri="{C3380CC4-5D6E-409C-BE32-E72D297353CC}">
                    <c16:uniqueId val="{0000001B-814D-4F76-9B28-FB25F2377408}"/>
                  </c:ext>
                </c:extLst>
              </c15:ser>
            </c15:filteredBarSeries>
            <c15:filteredBarSeries>
              <c15:ser>
                <c:idx val="26"/>
                <c:order val="26"/>
                <c:tx>
                  <c:strRef>
                    <c:extLst xmlns:c15="http://schemas.microsoft.com/office/drawing/2012/chart">
                      <c:ext xmlns:c15="http://schemas.microsoft.com/office/drawing/2012/chart" uri="{02D57815-91ED-43cb-92C2-25804820EDAC}">
                        <c15:formulaRef>
                          <c15:sqref>'DFW MSA'!$A$28</c15:sqref>
                        </c15:formulaRef>
                      </c:ext>
                    </c:extLst>
                    <c:strCache>
                      <c:ptCount val="1"/>
                      <c:pt idx="0">
                        <c:v>Mar-20</c:v>
                      </c:pt>
                    </c:strCache>
                  </c:strRef>
                </c:tx>
                <c:spPr>
                  <a:solidFill>
                    <a:schemeClr val="accent3">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'DFW MSA'!$B$1:$T$1</c15:sqref>
                        </c15:formulaRef>
                      </c:ext>
                    </c:extLst>
                    <c:strCache>
                      <c:ptCount val="4"/>
                      <c:pt idx="0">
                        <c:v>Tarrant Co.</c:v>
                      </c:pt>
                      <c:pt idx="1">
                        <c:v>Denton Co. </c:v>
                      </c:pt>
                      <c:pt idx="2">
                        <c:v>Texas</c:v>
                      </c:pt>
                      <c:pt idx="3">
                        <c:v>US</c:v>
                      </c:pt>
                    </c:strCache>
                  </c:strRef>
                </c:cat>
                <c:val>
                  <c:numRef>
                    <c:extLst xmlns:c15="http://schemas.microsoft.com/office/drawing/2012/chart">
                      <c:ext xmlns:c15="http://schemas.microsoft.com/office/drawing/2012/chart" uri="{02D57815-91ED-43cb-92C2-25804820EDAC}">
                        <c15:formulaRef>
                          <c15:sqref>'DFW MSA'!$B$28:$T$28</c15:sqref>
                        </c15:formulaRef>
                      </c:ext>
                    </c:extLst>
                    <c:numCache>
                      <c:formatCode>#0.0</c:formatCode>
                      <c:ptCount val="4"/>
                      <c:pt idx="0">
                        <c:v>4.7</c:v>
                      </c:pt>
                      <c:pt idx="1">
                        <c:v>4.3</c:v>
                      </c:pt>
                      <c:pt idx="2">
                        <c:v>5.0999999999999996</c:v>
                      </c:pt>
                      <c:pt idx="3">
                        <c:v>4.5</c:v>
                      </c:pt>
                    </c:numCache>
                  </c:numRef>
                </c:val>
                <c:extLst xmlns:c15="http://schemas.microsoft.com/office/drawing/2012/chart">
                  <c:ext xmlns:c16="http://schemas.microsoft.com/office/drawing/2014/chart" uri="{C3380CC4-5D6E-409C-BE32-E72D297353CC}">
                    <c16:uniqueId val="{0000001C-814D-4F76-9B28-FB25F2377408}"/>
                  </c:ext>
                </c:extLst>
              </c15:ser>
            </c15:filteredBarSeries>
            <c15:filteredBarSeries>
              <c15:ser>
                <c:idx val="27"/>
                <c:order val="27"/>
                <c:tx>
                  <c:strRef>
                    <c:extLst xmlns:c15="http://schemas.microsoft.com/office/drawing/2012/chart">
                      <c:ext xmlns:c15="http://schemas.microsoft.com/office/drawing/2012/chart" uri="{02D57815-91ED-43cb-92C2-25804820EDAC}">
                        <c15:formulaRef>
                          <c15:sqref>'DFW MSA'!$A$29</c15:sqref>
                        </c15:formulaRef>
                      </c:ext>
                    </c:extLst>
                    <c:strCache>
                      <c:ptCount val="1"/>
                      <c:pt idx="0">
                        <c:v>Apr-20</c:v>
                      </c:pt>
                    </c:strCache>
                  </c:strRef>
                </c:tx>
                <c:spPr>
                  <a:solidFill>
                    <a:schemeClr val="accent4">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'DFW MSA'!$B$1:$T$1</c15:sqref>
                        </c15:formulaRef>
                      </c:ext>
                    </c:extLst>
                    <c:strCache>
                      <c:ptCount val="4"/>
                      <c:pt idx="0">
                        <c:v>Tarrant Co.</c:v>
                      </c:pt>
                      <c:pt idx="1">
                        <c:v>Denton Co. </c:v>
                      </c:pt>
                      <c:pt idx="2">
                        <c:v>Texas</c:v>
                      </c:pt>
                      <c:pt idx="3">
                        <c:v>US</c:v>
                      </c:pt>
                    </c:strCache>
                  </c:strRef>
                </c:cat>
                <c:val>
                  <c:numRef>
                    <c:extLst xmlns:c15="http://schemas.microsoft.com/office/drawing/2012/chart">
                      <c:ext xmlns:c15="http://schemas.microsoft.com/office/drawing/2012/chart" uri="{02D57815-91ED-43cb-92C2-25804820EDAC}">
                        <c15:formulaRef>
                          <c15:sqref>'DFW MSA'!$B$29:$T$29</c15:sqref>
                        </c15:formulaRef>
                      </c:ext>
                    </c:extLst>
                    <c:numCache>
                      <c:formatCode>#0.0</c:formatCode>
                      <c:ptCount val="4"/>
                      <c:pt idx="0">
                        <c:v>13.4</c:v>
                      </c:pt>
                      <c:pt idx="1">
                        <c:v>12.8</c:v>
                      </c:pt>
                      <c:pt idx="2">
                        <c:v>13.1</c:v>
                      </c:pt>
                      <c:pt idx="3">
                        <c:v>14.4</c:v>
                      </c:pt>
                    </c:numCache>
                  </c:numRef>
                </c:val>
                <c:extLst xmlns:c15="http://schemas.microsoft.com/office/drawing/2012/chart">
                  <c:ext xmlns:c16="http://schemas.microsoft.com/office/drawing/2014/chart" uri="{C3380CC4-5D6E-409C-BE32-E72D297353CC}">
                    <c16:uniqueId val="{0000001D-814D-4F76-9B28-FB25F2377408}"/>
                  </c:ext>
                </c:extLst>
              </c15:ser>
            </c15:filteredBarSeries>
            <c15:filteredBarSeries>
              <c15:ser>
                <c:idx val="28"/>
                <c:order val="28"/>
                <c:tx>
                  <c:strRef>
                    <c:extLst xmlns:c15="http://schemas.microsoft.com/office/drawing/2012/chart">
                      <c:ext xmlns:c15="http://schemas.microsoft.com/office/drawing/2012/chart" uri="{02D57815-91ED-43cb-92C2-25804820EDAC}">
                        <c15:formulaRef>
                          <c15:sqref>'DFW MSA'!$A$30</c15:sqref>
                        </c15:formulaRef>
                      </c:ext>
                    </c:extLst>
                    <c:strCache>
                      <c:ptCount val="1"/>
                      <c:pt idx="0">
                        <c:v>May-20</c:v>
                      </c:pt>
                    </c:strCache>
                  </c:strRef>
                </c:tx>
                <c:spPr>
                  <a:solidFill>
                    <a:schemeClr val="accent5">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'DFW MSA'!$B$1:$T$1</c15:sqref>
                        </c15:formulaRef>
                      </c:ext>
                    </c:extLst>
                    <c:strCache>
                      <c:ptCount val="4"/>
                      <c:pt idx="0">
                        <c:v>Tarrant Co.</c:v>
                      </c:pt>
                      <c:pt idx="1">
                        <c:v>Denton Co. </c:v>
                      </c:pt>
                      <c:pt idx="2">
                        <c:v>Texas</c:v>
                      </c:pt>
                      <c:pt idx="3">
                        <c:v>US</c:v>
                      </c:pt>
                    </c:strCache>
                  </c:strRef>
                </c:cat>
                <c:val>
                  <c:numRef>
                    <c:extLst xmlns:c15="http://schemas.microsoft.com/office/drawing/2012/chart">
                      <c:ext xmlns:c15="http://schemas.microsoft.com/office/drawing/2012/chart" uri="{02D57815-91ED-43cb-92C2-25804820EDAC}">
                        <c15:formulaRef>
                          <c15:sqref>'DFW MSA'!$B$30:$T$30</c15:sqref>
                        </c15:formulaRef>
                      </c:ext>
                    </c:extLst>
                    <c:numCache>
                      <c:formatCode>#0.0</c:formatCode>
                      <c:ptCount val="4"/>
                      <c:pt idx="0">
                        <c:v>13</c:v>
                      </c:pt>
                      <c:pt idx="1">
                        <c:v>11.8</c:v>
                      </c:pt>
                      <c:pt idx="2">
                        <c:v>12.7</c:v>
                      </c:pt>
                      <c:pt idx="3">
                        <c:v>13</c:v>
                      </c:pt>
                    </c:numCache>
                  </c:numRef>
                </c:val>
                <c:extLst xmlns:c15="http://schemas.microsoft.com/office/drawing/2012/chart">
                  <c:ext xmlns:c16="http://schemas.microsoft.com/office/drawing/2014/chart" uri="{C3380CC4-5D6E-409C-BE32-E72D297353CC}">
                    <c16:uniqueId val="{0000001E-814D-4F76-9B28-FB25F2377408}"/>
                  </c:ext>
                </c:extLst>
              </c15:ser>
            </c15:filteredBarSeries>
            <c15:filteredBarSeries>
              <c15:ser>
                <c:idx val="29"/>
                <c:order val="29"/>
                <c:tx>
                  <c:strRef>
                    <c:extLst xmlns:c15="http://schemas.microsoft.com/office/drawing/2012/chart">
                      <c:ext xmlns:c15="http://schemas.microsoft.com/office/drawing/2012/chart" uri="{02D57815-91ED-43cb-92C2-25804820EDAC}">
                        <c15:formulaRef>
                          <c15:sqref>'DFW MSA'!$A$31</c15:sqref>
                        </c15:formulaRef>
                      </c:ext>
                    </c:extLst>
                    <c:strCache>
                      <c:ptCount val="1"/>
                      <c:pt idx="0">
                        <c:v>Jun-20</c:v>
                      </c:pt>
                    </c:strCache>
                  </c:strRef>
                </c:tx>
                <c:spPr>
                  <a:solidFill>
                    <a:schemeClr val="accent6">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'DFW MSA'!$B$1:$T$1</c15:sqref>
                        </c15:formulaRef>
                      </c:ext>
                    </c:extLst>
                    <c:strCache>
                      <c:ptCount val="4"/>
                      <c:pt idx="0">
                        <c:v>Tarrant Co.</c:v>
                      </c:pt>
                      <c:pt idx="1">
                        <c:v>Denton Co. </c:v>
                      </c:pt>
                      <c:pt idx="2">
                        <c:v>Texas</c:v>
                      </c:pt>
                      <c:pt idx="3">
                        <c:v>US</c:v>
                      </c:pt>
                    </c:strCache>
                  </c:strRef>
                </c:cat>
                <c:val>
                  <c:numRef>
                    <c:extLst xmlns:c15="http://schemas.microsoft.com/office/drawing/2012/chart">
                      <c:ext xmlns:c15="http://schemas.microsoft.com/office/drawing/2012/chart" uri="{02D57815-91ED-43cb-92C2-25804820EDAC}">
                        <c15:formulaRef>
                          <c15:sqref>'DFW MSA'!$B$31:$T$31</c15:sqref>
                        </c15:formulaRef>
                      </c:ext>
                    </c:extLst>
                    <c:numCache>
                      <c:formatCode>#0.0</c:formatCode>
                      <c:ptCount val="4"/>
                      <c:pt idx="0">
                        <c:v>8.6</c:v>
                      </c:pt>
                      <c:pt idx="1">
                        <c:v>7.7</c:v>
                      </c:pt>
                      <c:pt idx="2">
                        <c:v>8.6999999999999993</c:v>
                      </c:pt>
                      <c:pt idx="3">
                        <c:v>11.2</c:v>
                      </c:pt>
                    </c:numCache>
                  </c:numRef>
                </c:val>
                <c:extLst xmlns:c15="http://schemas.microsoft.com/office/drawing/2012/chart">
                  <c:ext xmlns:c16="http://schemas.microsoft.com/office/drawing/2014/chart" uri="{C3380CC4-5D6E-409C-BE32-E72D297353CC}">
                    <c16:uniqueId val="{0000001F-814D-4F76-9B28-FB25F2377408}"/>
                  </c:ext>
                </c:extLst>
              </c15:ser>
            </c15:filteredBarSeries>
            <c15:filteredBarSeries>
              <c15:ser>
                <c:idx val="30"/>
                <c:order val="30"/>
                <c:tx>
                  <c:strRef>
                    <c:extLst xmlns:c15="http://schemas.microsoft.com/office/drawing/2012/chart">
                      <c:ext xmlns:c15="http://schemas.microsoft.com/office/drawing/2012/chart" uri="{02D57815-91ED-43cb-92C2-25804820EDAC}">
                        <c15:formulaRef>
                          <c15:sqref>'DFW MSA'!$A$32</c15:sqref>
                        </c15:formulaRef>
                      </c:ext>
                    </c:extLst>
                    <c:strCache>
                      <c:ptCount val="1"/>
                      <c:pt idx="0">
                        <c:v>Jul-20</c:v>
                      </c:pt>
                    </c:strCache>
                  </c:strRef>
                </c:tx>
                <c:spPr>
                  <a:solidFill>
                    <a:schemeClr val="accent1">
                      <a:lumMod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'DFW MSA'!$B$1:$T$1</c15:sqref>
                        </c15:formulaRef>
                      </c:ext>
                    </c:extLst>
                    <c:strCache>
                      <c:ptCount val="4"/>
                      <c:pt idx="0">
                        <c:v>Tarrant Co.</c:v>
                      </c:pt>
                      <c:pt idx="1">
                        <c:v>Denton Co. </c:v>
                      </c:pt>
                      <c:pt idx="2">
                        <c:v>Texas</c:v>
                      </c:pt>
                      <c:pt idx="3">
                        <c:v>US</c:v>
                      </c:pt>
                    </c:strCache>
                  </c:strRef>
                </c:cat>
                <c:val>
                  <c:numRef>
                    <c:extLst xmlns:c15="http://schemas.microsoft.com/office/drawing/2012/chart">
                      <c:ext xmlns:c15="http://schemas.microsoft.com/office/drawing/2012/chart" uri="{02D57815-91ED-43cb-92C2-25804820EDAC}">
                        <c15:formulaRef>
                          <c15:sqref>'DFW MSA'!$B$32:$T$32</c15:sqref>
                        </c15:formulaRef>
                      </c:ext>
                    </c:extLst>
                    <c:numCache>
                      <c:formatCode>#0.0</c:formatCode>
                      <c:ptCount val="4"/>
                      <c:pt idx="0">
                        <c:v>7.9</c:v>
                      </c:pt>
                      <c:pt idx="1">
                        <c:v>7</c:v>
                      </c:pt>
                      <c:pt idx="2">
                        <c:v>8.1999999999999993</c:v>
                      </c:pt>
                      <c:pt idx="3">
                        <c:v>10.5</c:v>
                      </c:pt>
                    </c:numCache>
                  </c:numRef>
                </c:val>
                <c:extLst xmlns:c15="http://schemas.microsoft.com/office/drawing/2012/chart">
                  <c:ext xmlns:c16="http://schemas.microsoft.com/office/drawing/2014/chart" uri="{C3380CC4-5D6E-409C-BE32-E72D297353CC}">
                    <c16:uniqueId val="{00000020-814D-4F76-9B28-FB25F2377408}"/>
                  </c:ext>
                </c:extLst>
              </c15:ser>
            </c15:filteredBarSeries>
            <c15:filteredBarSeries>
              <c15:ser>
                <c:idx val="31"/>
                <c:order val="31"/>
                <c:tx>
                  <c:strRef>
                    <c:extLst xmlns:c15="http://schemas.microsoft.com/office/drawing/2012/chart">
                      <c:ext xmlns:c15="http://schemas.microsoft.com/office/drawing/2012/chart" uri="{02D57815-91ED-43cb-92C2-25804820EDAC}">
                        <c15:formulaRef>
                          <c15:sqref>'DFW MSA'!$A$33</c15:sqref>
                        </c15:formulaRef>
                      </c:ext>
                    </c:extLst>
                    <c:strCache>
                      <c:ptCount val="1"/>
                      <c:pt idx="0">
                        <c:v>Aug-20</c:v>
                      </c:pt>
                    </c:strCache>
                  </c:strRef>
                </c:tx>
                <c:spPr>
                  <a:solidFill>
                    <a:schemeClr val="accent2">
                      <a:lumMod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'DFW MSA'!$B$1:$T$1</c15:sqref>
                        </c15:formulaRef>
                      </c:ext>
                    </c:extLst>
                    <c:strCache>
                      <c:ptCount val="4"/>
                      <c:pt idx="0">
                        <c:v>Tarrant Co.</c:v>
                      </c:pt>
                      <c:pt idx="1">
                        <c:v>Denton Co. </c:v>
                      </c:pt>
                      <c:pt idx="2">
                        <c:v>Texas</c:v>
                      </c:pt>
                      <c:pt idx="3">
                        <c:v>US</c:v>
                      </c:pt>
                    </c:strCache>
                  </c:strRef>
                </c:cat>
                <c:val>
                  <c:numRef>
                    <c:extLst xmlns:c15="http://schemas.microsoft.com/office/drawing/2012/chart">
                      <c:ext xmlns:c15="http://schemas.microsoft.com/office/drawing/2012/chart" uri="{02D57815-91ED-43cb-92C2-25804820EDAC}">
                        <c15:formulaRef>
                          <c15:sqref>'DFW MSA'!$B$33:$T$33</c15:sqref>
                        </c15:formulaRef>
                      </c:ext>
                    </c:extLst>
                    <c:numCache>
                      <c:formatCode>#0.0</c:formatCode>
                      <c:ptCount val="4"/>
                      <c:pt idx="0">
                        <c:v>6.5</c:v>
                      </c:pt>
                      <c:pt idx="1">
                        <c:v>5.6</c:v>
                      </c:pt>
                      <c:pt idx="2" formatCode="General">
                        <c:v>6.8</c:v>
                      </c:pt>
                      <c:pt idx="3">
                        <c:v>8.5</c:v>
                      </c:pt>
                    </c:numCache>
                  </c:numRef>
                </c:val>
                <c:extLst xmlns:c15="http://schemas.microsoft.com/office/drawing/2012/chart">
                  <c:ext xmlns:c16="http://schemas.microsoft.com/office/drawing/2014/chart" uri="{C3380CC4-5D6E-409C-BE32-E72D297353CC}">
                    <c16:uniqueId val="{00000021-814D-4F76-9B28-FB25F2377408}"/>
                  </c:ext>
                </c:extLst>
              </c15:ser>
            </c15:filteredBarSeries>
            <c15:filteredBarSeries>
              <c15:ser>
                <c:idx val="32"/>
                <c:order val="32"/>
                <c:tx>
                  <c:strRef>
                    <c:extLst xmlns:c15="http://schemas.microsoft.com/office/drawing/2012/chart">
                      <c:ext xmlns:c15="http://schemas.microsoft.com/office/drawing/2012/chart" uri="{02D57815-91ED-43cb-92C2-25804820EDAC}">
                        <c15:formulaRef>
                          <c15:sqref>'DFW MSA'!$A$34</c15:sqref>
                        </c15:formulaRef>
                      </c:ext>
                    </c:extLst>
                    <c:strCache>
                      <c:ptCount val="1"/>
                      <c:pt idx="0">
                        <c:v>Sep-20</c:v>
                      </c:pt>
                    </c:strCache>
                  </c:strRef>
                </c:tx>
                <c:spPr>
                  <a:solidFill>
                    <a:schemeClr val="accent3">
                      <a:lumMod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'DFW MSA'!$B$1:$T$1</c15:sqref>
                        </c15:formulaRef>
                      </c:ext>
                    </c:extLst>
                    <c:strCache>
                      <c:ptCount val="4"/>
                      <c:pt idx="0">
                        <c:v>Tarrant Co.</c:v>
                      </c:pt>
                      <c:pt idx="1">
                        <c:v>Denton Co. </c:v>
                      </c:pt>
                      <c:pt idx="2">
                        <c:v>Texas</c:v>
                      </c:pt>
                      <c:pt idx="3">
                        <c:v>US</c:v>
                      </c:pt>
                    </c:strCache>
                  </c:strRef>
                </c:cat>
                <c:val>
                  <c:numRef>
                    <c:extLst xmlns:c15="http://schemas.microsoft.com/office/drawing/2012/chart">
                      <c:ext xmlns:c15="http://schemas.microsoft.com/office/drawing/2012/chart" uri="{02D57815-91ED-43cb-92C2-25804820EDAC}">
                        <c15:formulaRef>
                          <c15:sqref>'DFW MSA'!$B$34:$T$34</c15:sqref>
                        </c15:formulaRef>
                      </c:ext>
                    </c:extLst>
                    <c:numCache>
                      <c:formatCode>#0.0</c:formatCode>
                      <c:ptCount val="4"/>
                      <c:pt idx="0">
                        <c:v>7.8</c:v>
                      </c:pt>
                      <c:pt idx="1">
                        <c:v>6.6</c:v>
                      </c:pt>
                      <c:pt idx="2" formatCode="General">
                        <c:v>8.1999999999999993</c:v>
                      </c:pt>
                      <c:pt idx="3">
                        <c:v>7.7</c:v>
                      </c:pt>
                    </c:numCache>
                  </c:numRef>
                </c:val>
                <c:extLst xmlns:c15="http://schemas.microsoft.com/office/drawing/2012/chart">
                  <c:ext xmlns:c16="http://schemas.microsoft.com/office/drawing/2014/chart" uri="{C3380CC4-5D6E-409C-BE32-E72D297353CC}">
                    <c16:uniqueId val="{00000022-814D-4F76-9B28-FB25F2377408}"/>
                  </c:ext>
                </c:extLst>
              </c15:ser>
            </c15:filteredBarSeries>
            <c15:filteredBarSeries>
              <c15:ser>
                <c:idx val="33"/>
                <c:order val="33"/>
                <c:tx>
                  <c:strRef>
                    <c:extLst xmlns:c15="http://schemas.microsoft.com/office/drawing/2012/chart">
                      <c:ext xmlns:c15="http://schemas.microsoft.com/office/drawing/2012/chart" uri="{02D57815-91ED-43cb-92C2-25804820EDAC}">
                        <c15:formulaRef>
                          <c15:sqref>'DFW MSA'!$A$35</c15:sqref>
                        </c15:formulaRef>
                      </c:ext>
                    </c:extLst>
                    <c:strCache>
                      <c:ptCount val="1"/>
                      <c:pt idx="0">
                        <c:v>Oct-20</c:v>
                      </c:pt>
                    </c:strCache>
                  </c:strRef>
                </c:tx>
                <c:spPr>
                  <a:solidFill>
                    <a:schemeClr val="accent4">
                      <a:lumMod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'DFW MSA'!$B$1:$T$1</c15:sqref>
                        </c15:formulaRef>
                      </c:ext>
                    </c:extLst>
                    <c:strCache>
                      <c:ptCount val="4"/>
                      <c:pt idx="0">
                        <c:v>Tarrant Co.</c:v>
                      </c:pt>
                      <c:pt idx="1">
                        <c:v>Denton Co. </c:v>
                      </c:pt>
                      <c:pt idx="2">
                        <c:v>Texas</c:v>
                      </c:pt>
                      <c:pt idx="3">
                        <c:v>US</c:v>
                      </c:pt>
                    </c:strCache>
                  </c:strRef>
                </c:cat>
                <c:val>
                  <c:numRef>
                    <c:extLst xmlns:c15="http://schemas.microsoft.com/office/drawing/2012/chart">
                      <c:ext xmlns:c15="http://schemas.microsoft.com/office/drawing/2012/chart" uri="{02D57815-91ED-43cb-92C2-25804820EDAC}">
                        <c15:formulaRef>
                          <c15:sqref>'DFW MSA'!$B$35:$T$35</c15:sqref>
                        </c15:formulaRef>
                      </c:ext>
                    </c:extLst>
                    <c:numCache>
                      <c:formatCode>General</c:formatCode>
                      <c:ptCount val="4"/>
                      <c:pt idx="0" formatCode="#0.0">
                        <c:v>6.3</c:v>
                      </c:pt>
                      <c:pt idx="1">
                        <c:v>5.4</c:v>
                      </c:pt>
                      <c:pt idx="2">
                        <c:v>6.9</c:v>
                      </c:pt>
                      <c:pt idx="3">
                        <c:v>6.9</c:v>
                      </c:pt>
                    </c:numCache>
                  </c:numRef>
                </c:val>
                <c:extLst xmlns:c15="http://schemas.microsoft.com/office/drawing/2012/chart">
                  <c:ext xmlns:c16="http://schemas.microsoft.com/office/drawing/2014/chart" uri="{C3380CC4-5D6E-409C-BE32-E72D297353CC}">
                    <c16:uniqueId val="{00000023-814D-4F76-9B28-FB25F2377408}"/>
                  </c:ext>
                </c:extLst>
              </c15:ser>
            </c15:filteredBarSeries>
            <c15:filteredBarSeries>
              <c15:ser>
                <c:idx val="35"/>
                <c:order val="34"/>
                <c:tx>
                  <c:strRef>
                    <c:extLst xmlns:c15="http://schemas.microsoft.com/office/drawing/2012/chart">
                      <c:ext xmlns:c15="http://schemas.microsoft.com/office/drawing/2012/chart" uri="{02D57815-91ED-43cb-92C2-25804820EDAC}">
                        <c15:formulaRef>
                          <c15:sqref>'DFW MSA'!$A$36</c15:sqref>
                        </c15:formulaRef>
                      </c:ext>
                    </c:extLst>
                    <c:strCache>
                      <c:ptCount val="1"/>
                      <c:pt idx="0">
                        <c:v>Nov-20</c:v>
                      </c:pt>
                    </c:strCache>
                  </c:strRef>
                </c:tx>
                <c:spPr>
                  <a:solidFill>
                    <a:schemeClr val="accent6">
                      <a:lumMod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'DFW MSA'!$B$1:$T$1</c15:sqref>
                        </c15:formulaRef>
                      </c:ext>
                    </c:extLst>
                    <c:strCache>
                      <c:ptCount val="4"/>
                      <c:pt idx="0">
                        <c:v>Tarrant Co.</c:v>
                      </c:pt>
                      <c:pt idx="1">
                        <c:v>Denton Co. </c:v>
                      </c:pt>
                      <c:pt idx="2">
                        <c:v>Texas</c:v>
                      </c:pt>
                      <c:pt idx="3">
                        <c:v>US</c:v>
                      </c:pt>
                    </c:strCache>
                  </c:strRef>
                </c:cat>
                <c:val>
                  <c:numRef>
                    <c:extLst xmlns:c15="http://schemas.microsoft.com/office/drawing/2012/chart">
                      <c:ext xmlns:c15="http://schemas.microsoft.com/office/drawing/2012/chart" uri="{02D57815-91ED-43cb-92C2-25804820EDAC}">
                        <c15:formulaRef>
                          <c15:sqref>'DFW MSA'!$B$36:$T$36</c15:sqref>
                        </c15:formulaRef>
                      </c:ext>
                    </c:extLst>
                    <c:numCache>
                      <c:formatCode>General</c:formatCode>
                      <c:ptCount val="4"/>
                      <c:pt idx="0" formatCode="#0.0">
                        <c:v>7.4</c:v>
                      </c:pt>
                      <c:pt idx="1">
                        <c:v>6.4</c:v>
                      </c:pt>
                      <c:pt idx="2">
                        <c:v>8.1</c:v>
                      </c:pt>
                      <c:pt idx="3">
                        <c:v>6.7</c:v>
                      </c:pt>
                    </c:numCache>
                  </c:numRef>
                </c:val>
                <c:extLst xmlns:c15="http://schemas.microsoft.com/office/drawing/2012/chart">
                  <c:ext xmlns:c16="http://schemas.microsoft.com/office/drawing/2014/chart" uri="{C3380CC4-5D6E-409C-BE32-E72D297353CC}">
                    <c16:uniqueId val="{00000024-814D-4F76-9B28-FB25F2377408}"/>
                  </c:ext>
                </c:extLst>
              </c15:ser>
            </c15:filteredBarSeries>
            <c15:filteredBarSeries>
              <c15:ser>
                <c:idx val="34"/>
                <c:order val="35"/>
                <c:tx>
                  <c:strRef>
                    <c:extLst xmlns:c15="http://schemas.microsoft.com/office/drawing/2012/chart">
                      <c:ext xmlns:c15="http://schemas.microsoft.com/office/drawing/2012/chart" uri="{02D57815-91ED-43cb-92C2-25804820EDAC}">
                        <c15:formulaRef>
                          <c15:sqref>'DFW MSA'!$A$37</c15:sqref>
                        </c15:formulaRef>
                      </c:ext>
                    </c:extLst>
                    <c:strCache>
                      <c:ptCount val="1"/>
                      <c:pt idx="0">
                        <c:v>Dec-20</c:v>
                      </c:pt>
                    </c:strCache>
                  </c:strRef>
                </c:tx>
                <c:spPr>
                  <a:solidFill>
                    <a:schemeClr val="accent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'DFW MSA'!$B$1:$T$1</c15:sqref>
                        </c15:formulaRef>
                      </c:ext>
                    </c:extLst>
                    <c:strCache>
                      <c:ptCount val="4"/>
                      <c:pt idx="0">
                        <c:v>Tarrant Co.</c:v>
                      </c:pt>
                      <c:pt idx="1">
                        <c:v>Denton Co. </c:v>
                      </c:pt>
                      <c:pt idx="2">
                        <c:v>Texas</c:v>
                      </c:pt>
                      <c:pt idx="3">
                        <c:v>US</c:v>
                      </c:pt>
                    </c:strCache>
                  </c:strRef>
                </c:cat>
                <c:val>
                  <c:numRef>
                    <c:extLst xmlns:c15="http://schemas.microsoft.com/office/drawing/2012/chart">
                      <c:ext xmlns:c15="http://schemas.microsoft.com/office/drawing/2012/chart" uri="{02D57815-91ED-43cb-92C2-25804820EDAC}">
                        <c15:formulaRef>
                          <c15:sqref>'DFW MSA'!$B$37:$T$37</c15:sqref>
                        </c15:formulaRef>
                      </c:ext>
                    </c:extLst>
                    <c:numCache>
                      <c:formatCode>General</c:formatCode>
                      <c:ptCount val="4"/>
                      <c:pt idx="0" formatCode="#0.0">
                        <c:v>6.6</c:v>
                      </c:pt>
                      <c:pt idx="1">
                        <c:v>5.7</c:v>
                      </c:pt>
                      <c:pt idx="2">
                        <c:v>7.1</c:v>
                      </c:pt>
                      <c:pt idx="3">
                        <c:v>6.5</c:v>
                      </c:pt>
                    </c:numCache>
                  </c:numRef>
                </c:val>
                <c:extLst xmlns:c15="http://schemas.microsoft.com/office/drawing/2012/chart">
                  <c:ext xmlns:c16="http://schemas.microsoft.com/office/drawing/2014/chart" uri="{C3380CC4-5D6E-409C-BE32-E72D297353CC}">
                    <c16:uniqueId val="{00000025-814D-4F76-9B28-FB25F2377408}"/>
                  </c:ext>
                </c:extLst>
              </c15:ser>
            </c15:filteredBarSeries>
            <c15:filteredBarSeries>
              <c15:ser>
                <c:idx val="36"/>
                <c:order val="36"/>
                <c:tx>
                  <c:strRef>
                    <c:extLst xmlns:c15="http://schemas.microsoft.com/office/drawing/2012/chart">
                      <c:ext xmlns:c15="http://schemas.microsoft.com/office/drawing/2012/chart" uri="{02D57815-91ED-43cb-92C2-25804820EDAC}">
                        <c15:formulaRef>
                          <c15:sqref>'DFW MSA'!$A$38</c15:sqref>
                        </c15:formulaRef>
                      </c:ext>
                    </c:extLst>
                    <c:strCache>
                      <c:ptCount val="1"/>
                      <c:pt idx="0">
                        <c:v>Jan-21</c:v>
                      </c:pt>
                    </c:strCache>
                  </c:strRef>
                </c:tx>
                <c:spPr>
                  <a:solidFill>
                    <a:schemeClr val="accent1">
                      <a:lumMod val="70000"/>
                      <a:lumOff val="3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'DFW MSA'!$B$1:$T$1</c15:sqref>
                        </c15:formulaRef>
                      </c:ext>
                    </c:extLst>
                    <c:strCache>
                      <c:ptCount val="4"/>
                      <c:pt idx="0">
                        <c:v>Tarrant Co.</c:v>
                      </c:pt>
                      <c:pt idx="1">
                        <c:v>Denton Co. </c:v>
                      </c:pt>
                      <c:pt idx="2">
                        <c:v>Texas</c:v>
                      </c:pt>
                      <c:pt idx="3">
                        <c:v>US</c:v>
                      </c:pt>
                    </c:strCache>
                  </c:strRef>
                </c:cat>
                <c:val>
                  <c:numRef>
                    <c:extLst xmlns:c15="http://schemas.microsoft.com/office/drawing/2012/chart">
                      <c:ext xmlns:c15="http://schemas.microsoft.com/office/drawing/2012/chart" uri="{02D57815-91ED-43cb-92C2-25804820EDAC}">
                        <c15:formulaRef>
                          <c15:sqref>'DFW MSA'!$B$38:$T$38</c15:sqref>
                        </c15:formulaRef>
                      </c:ext>
                    </c:extLst>
                    <c:numCache>
                      <c:formatCode>General</c:formatCode>
                      <c:ptCount val="4"/>
                      <c:pt idx="0" formatCode="#0.0">
                        <c:v>6.8</c:v>
                      </c:pt>
                      <c:pt idx="1">
                        <c:v>5.8</c:v>
                      </c:pt>
                      <c:pt idx="2">
                        <c:v>7.3</c:v>
                      </c:pt>
                      <c:pt idx="3">
                        <c:v>6.8</c:v>
                      </c:pt>
                    </c:numCache>
                  </c:numRef>
                </c:val>
                <c:extLst xmlns:c15="http://schemas.microsoft.com/office/drawing/2012/chart">
                  <c:ext xmlns:c16="http://schemas.microsoft.com/office/drawing/2014/chart" uri="{C3380CC4-5D6E-409C-BE32-E72D297353CC}">
                    <c16:uniqueId val="{00000026-814D-4F76-9B28-FB25F2377408}"/>
                  </c:ext>
                </c:extLst>
              </c15:ser>
            </c15:filteredBarSeries>
            <c15:filteredBarSeries>
              <c15:ser>
                <c:idx val="37"/>
                <c:order val="37"/>
                <c:tx>
                  <c:strRef>
                    <c:extLst xmlns:c15="http://schemas.microsoft.com/office/drawing/2012/chart">
                      <c:ext xmlns:c15="http://schemas.microsoft.com/office/drawing/2012/chart" uri="{02D57815-91ED-43cb-92C2-25804820EDAC}">
                        <c15:formulaRef>
                          <c15:sqref>'DFW MSA'!$A$39</c15:sqref>
                        </c15:formulaRef>
                      </c:ext>
                    </c:extLst>
                    <c:strCache>
                      <c:ptCount val="1"/>
                      <c:pt idx="0">
                        <c:v>Feb-21</c:v>
                      </c:pt>
                    </c:strCache>
                  </c:strRef>
                </c:tx>
                <c:spPr>
                  <a:solidFill>
                    <a:schemeClr val="accent2">
                      <a:lumMod val="70000"/>
                      <a:lumOff val="3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'DFW MSA'!$B$1:$T$1</c15:sqref>
                        </c15:formulaRef>
                      </c:ext>
                    </c:extLst>
                    <c:strCache>
                      <c:ptCount val="4"/>
                      <c:pt idx="0">
                        <c:v>Tarrant Co.</c:v>
                      </c:pt>
                      <c:pt idx="1">
                        <c:v>Denton Co. </c:v>
                      </c:pt>
                      <c:pt idx="2">
                        <c:v>Texas</c:v>
                      </c:pt>
                      <c:pt idx="3">
                        <c:v>US</c:v>
                      </c:pt>
                    </c:strCache>
                  </c:strRef>
                </c:cat>
                <c:val>
                  <c:numRef>
                    <c:extLst xmlns:c15="http://schemas.microsoft.com/office/drawing/2012/chart">
                      <c:ext xmlns:c15="http://schemas.microsoft.com/office/drawing/2012/chart" uri="{02D57815-91ED-43cb-92C2-25804820EDAC}">
                        <c15:formulaRef>
                          <c15:sqref>'DFW MSA'!$B$39:$T$39</c15:sqref>
                        </c15:formulaRef>
                      </c:ext>
                    </c:extLst>
                    <c:numCache>
                      <c:formatCode>General</c:formatCode>
                      <c:ptCount val="4"/>
                      <c:pt idx="0" formatCode="#0.0">
                        <c:v>7.1</c:v>
                      </c:pt>
                      <c:pt idx="1">
                        <c:v>6</c:v>
                      </c:pt>
                      <c:pt idx="2">
                        <c:v>7.5</c:v>
                      </c:pt>
                      <c:pt idx="3">
                        <c:v>6.6</c:v>
                      </c:pt>
                    </c:numCache>
                  </c:numRef>
                </c:val>
                <c:extLst xmlns:c15="http://schemas.microsoft.com/office/drawing/2012/chart">
                  <c:ext xmlns:c16="http://schemas.microsoft.com/office/drawing/2014/chart" uri="{C3380CC4-5D6E-409C-BE32-E72D297353CC}">
                    <c16:uniqueId val="{00000027-814D-4F76-9B28-FB25F2377408}"/>
                  </c:ext>
                </c:extLst>
              </c15:ser>
            </c15:filteredBarSeries>
            <c15:filteredBarSeries>
              <c15:ser>
                <c:idx val="38"/>
                <c:order val="38"/>
                <c:tx>
                  <c:strRef>
                    <c:extLst xmlns:c15="http://schemas.microsoft.com/office/drawing/2012/chart">
                      <c:ext xmlns:c15="http://schemas.microsoft.com/office/drawing/2012/chart" uri="{02D57815-91ED-43cb-92C2-25804820EDAC}">
                        <c15:formulaRef>
                          <c15:sqref>'DFW MSA'!$A$40</c15:sqref>
                        </c15:formulaRef>
                      </c:ext>
                    </c:extLst>
                    <c:strCache>
                      <c:ptCount val="1"/>
                      <c:pt idx="0">
                        <c:v>Mar-21</c:v>
                      </c:pt>
                    </c:strCache>
                  </c:strRef>
                </c:tx>
                <c:spPr>
                  <a:solidFill>
                    <a:schemeClr val="accent3">
                      <a:lumMod val="70000"/>
                      <a:lumOff val="3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'DFW MSA'!$B$1:$T$1</c15:sqref>
                        </c15:formulaRef>
                      </c:ext>
                    </c:extLst>
                    <c:strCache>
                      <c:ptCount val="4"/>
                      <c:pt idx="0">
                        <c:v>Tarrant Co.</c:v>
                      </c:pt>
                      <c:pt idx="1">
                        <c:v>Denton Co. </c:v>
                      </c:pt>
                      <c:pt idx="2">
                        <c:v>Texas</c:v>
                      </c:pt>
                      <c:pt idx="3">
                        <c:v>US</c:v>
                      </c:pt>
                    </c:strCache>
                  </c:strRef>
                </c:cat>
                <c:val>
                  <c:numRef>
                    <c:extLst xmlns:c15="http://schemas.microsoft.com/office/drawing/2012/chart">
                      <c:ext xmlns:c15="http://schemas.microsoft.com/office/drawing/2012/chart" uri="{02D57815-91ED-43cb-92C2-25804820EDAC}">
                        <c15:formulaRef>
                          <c15:sqref>'DFW MSA'!$B$40:$T$40</c15:sqref>
                        </c15:formulaRef>
                      </c:ext>
                    </c:extLst>
                    <c:numCache>
                      <c:formatCode>General</c:formatCode>
                      <c:ptCount val="4"/>
                      <c:pt idx="0" formatCode="#0.0">
                        <c:v>6.9</c:v>
                      </c:pt>
                      <c:pt idx="1">
                        <c:v>5.6</c:v>
                      </c:pt>
                      <c:pt idx="2">
                        <c:v>7.2</c:v>
                      </c:pt>
                      <c:pt idx="3">
                        <c:v>6.2</c:v>
                      </c:pt>
                    </c:numCache>
                  </c:numRef>
                </c:val>
                <c:extLst xmlns:c15="http://schemas.microsoft.com/office/drawing/2012/chart">
                  <c:ext xmlns:c16="http://schemas.microsoft.com/office/drawing/2014/chart" uri="{C3380CC4-5D6E-409C-BE32-E72D297353CC}">
                    <c16:uniqueId val="{00000028-814D-4F76-9B28-FB25F2377408}"/>
                  </c:ext>
                </c:extLst>
              </c15:ser>
            </c15:filteredBarSeries>
            <c15:filteredBarSeries>
              <c15:ser>
                <c:idx val="39"/>
                <c:order val="39"/>
                <c:tx>
                  <c:strRef>
                    <c:extLst xmlns:c15="http://schemas.microsoft.com/office/drawing/2012/chart">
                      <c:ext xmlns:c15="http://schemas.microsoft.com/office/drawing/2012/chart" uri="{02D57815-91ED-43cb-92C2-25804820EDAC}">
                        <c15:formulaRef>
                          <c15:sqref>'DFW MSA'!$A$41</c15:sqref>
                        </c15:formulaRef>
                      </c:ext>
                    </c:extLst>
                    <c:strCache>
                      <c:ptCount val="1"/>
                      <c:pt idx="0">
                        <c:v>Apr-21</c:v>
                      </c:pt>
                    </c:strCache>
                  </c:strRef>
                </c:tx>
                <c:spPr>
                  <a:solidFill>
                    <a:schemeClr val="accent4">
                      <a:lumMod val="70000"/>
                      <a:lumOff val="3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'DFW MSA'!$B$1:$T$1</c15:sqref>
                        </c15:formulaRef>
                      </c:ext>
                    </c:extLst>
                    <c:strCache>
                      <c:ptCount val="4"/>
                      <c:pt idx="0">
                        <c:v>Tarrant Co.</c:v>
                      </c:pt>
                      <c:pt idx="1">
                        <c:v>Denton Co. </c:v>
                      </c:pt>
                      <c:pt idx="2">
                        <c:v>Texas</c:v>
                      </c:pt>
                      <c:pt idx="3">
                        <c:v>US</c:v>
                      </c:pt>
                    </c:strCache>
                  </c:strRef>
                </c:cat>
                <c:val>
                  <c:numRef>
                    <c:extLst xmlns:c15="http://schemas.microsoft.com/office/drawing/2012/chart">
                      <c:ext xmlns:c15="http://schemas.microsoft.com/office/drawing/2012/chart" uri="{02D57815-91ED-43cb-92C2-25804820EDAC}">
                        <c15:formulaRef>
                          <c15:sqref>'DFW MSA'!$B$41:$T$41</c15:sqref>
                        </c15:formulaRef>
                      </c:ext>
                    </c:extLst>
                    <c:numCache>
                      <c:formatCode>General</c:formatCode>
                      <c:ptCount val="4"/>
                      <c:pt idx="0" formatCode="#0.0">
                        <c:v>5.9</c:v>
                      </c:pt>
                      <c:pt idx="1">
                        <c:v>4.9000000000000004</c:v>
                      </c:pt>
                      <c:pt idx="2">
                        <c:v>6.3</c:v>
                      </c:pt>
                      <c:pt idx="3">
                        <c:v>5.7</c:v>
                      </c:pt>
                    </c:numCache>
                  </c:numRef>
                </c:val>
                <c:extLst xmlns:c15="http://schemas.microsoft.com/office/drawing/2012/chart">
                  <c:ext xmlns:c16="http://schemas.microsoft.com/office/drawing/2014/chart" uri="{C3380CC4-5D6E-409C-BE32-E72D297353CC}">
                    <c16:uniqueId val="{00000029-814D-4F76-9B28-FB25F2377408}"/>
                  </c:ext>
                </c:extLst>
              </c15:ser>
            </c15:filteredBarSeries>
            <c15:filteredBarSeries>
              <c15:ser>
                <c:idx val="40"/>
                <c:order val="40"/>
                <c:tx>
                  <c:strRef>
                    <c:extLst xmlns:c15="http://schemas.microsoft.com/office/drawing/2012/chart">
                      <c:ext xmlns:c15="http://schemas.microsoft.com/office/drawing/2012/chart" uri="{02D57815-91ED-43cb-92C2-25804820EDAC}">
                        <c15:formulaRef>
                          <c15:sqref>'DFW MSA'!$A$42</c15:sqref>
                        </c15:formulaRef>
                      </c:ext>
                    </c:extLst>
                    <c:strCache>
                      <c:ptCount val="1"/>
                      <c:pt idx="0">
                        <c:v>May-21</c:v>
                      </c:pt>
                    </c:strCache>
                  </c:strRef>
                </c:tx>
                <c:spPr>
                  <a:solidFill>
                    <a:schemeClr val="accent5">
                      <a:lumMod val="70000"/>
                      <a:lumOff val="3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'DFW MSA'!$B$1:$T$1</c15:sqref>
                        </c15:formulaRef>
                      </c:ext>
                    </c:extLst>
                    <c:strCache>
                      <c:ptCount val="4"/>
                      <c:pt idx="0">
                        <c:v>Tarrant Co.</c:v>
                      </c:pt>
                      <c:pt idx="1">
                        <c:v>Denton Co. </c:v>
                      </c:pt>
                      <c:pt idx="2">
                        <c:v>Texas</c:v>
                      </c:pt>
                      <c:pt idx="3">
                        <c:v>US</c:v>
                      </c:pt>
                    </c:strCache>
                  </c:strRef>
                </c:cat>
                <c:val>
                  <c:numRef>
                    <c:extLst xmlns:c15="http://schemas.microsoft.com/office/drawing/2012/chart">
                      <c:ext xmlns:c15="http://schemas.microsoft.com/office/drawing/2012/chart" uri="{02D57815-91ED-43cb-92C2-25804820EDAC}">
                        <c15:formulaRef>
                          <c15:sqref>'DFW MSA'!$B$42:$T$42</c15:sqref>
                        </c15:formulaRef>
                      </c:ext>
                    </c:extLst>
                    <c:numCache>
                      <c:formatCode>General</c:formatCode>
                      <c:ptCount val="4"/>
                      <c:pt idx="0" formatCode="#0.0">
                        <c:v>5.6</c:v>
                      </c:pt>
                      <c:pt idx="1">
                        <c:v>4.7</c:v>
                      </c:pt>
                      <c:pt idx="2">
                        <c:v>5.9</c:v>
                      </c:pt>
                      <c:pt idx="3">
                        <c:v>5.5</c:v>
                      </c:pt>
                    </c:numCache>
                  </c:numRef>
                </c:val>
                <c:extLst xmlns:c15="http://schemas.microsoft.com/office/drawing/2012/chart">
                  <c:ext xmlns:c16="http://schemas.microsoft.com/office/drawing/2014/chart" uri="{C3380CC4-5D6E-409C-BE32-E72D297353CC}">
                    <c16:uniqueId val="{0000002A-814D-4F76-9B28-FB25F2377408}"/>
                  </c:ext>
                </c:extLst>
              </c15:ser>
            </c15:filteredBarSeries>
            <c15:filteredBarSeries>
              <c15:ser>
                <c:idx val="41"/>
                <c:order val="41"/>
                <c:tx>
                  <c:strRef>
                    <c:extLst xmlns:c15="http://schemas.microsoft.com/office/drawing/2012/chart">
                      <c:ext xmlns:c15="http://schemas.microsoft.com/office/drawing/2012/chart" uri="{02D57815-91ED-43cb-92C2-25804820EDAC}">
                        <c15:formulaRef>
                          <c15:sqref>'DFW MSA'!$A$43</c15:sqref>
                        </c15:formulaRef>
                      </c:ext>
                    </c:extLst>
                    <c:strCache>
                      <c:ptCount val="1"/>
                      <c:pt idx="0">
                        <c:v>Jun-21</c:v>
                      </c:pt>
                    </c:strCache>
                  </c:strRef>
                </c:tx>
                <c:spPr>
                  <a:solidFill>
                    <a:schemeClr val="accent6">
                      <a:lumMod val="70000"/>
                      <a:lumOff val="3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'DFW MSA'!$B$1:$T$1</c15:sqref>
                        </c15:formulaRef>
                      </c:ext>
                    </c:extLst>
                    <c:strCache>
                      <c:ptCount val="4"/>
                      <c:pt idx="0">
                        <c:v>Tarrant Co.</c:v>
                      </c:pt>
                      <c:pt idx="1">
                        <c:v>Denton Co. </c:v>
                      </c:pt>
                      <c:pt idx="2">
                        <c:v>Texas</c:v>
                      </c:pt>
                      <c:pt idx="3">
                        <c:v>US</c:v>
                      </c:pt>
                    </c:strCache>
                  </c:strRef>
                </c:cat>
                <c:val>
                  <c:numRef>
                    <c:extLst xmlns:c15="http://schemas.microsoft.com/office/drawing/2012/chart">
                      <c:ext xmlns:c15="http://schemas.microsoft.com/office/drawing/2012/chart" uri="{02D57815-91ED-43cb-92C2-25804820EDAC}">
                        <c15:formulaRef>
                          <c15:sqref>'DFW MSA'!$B$43:$T$43</c15:sqref>
                        </c15:formulaRef>
                      </c:ext>
                    </c:extLst>
                    <c:numCache>
                      <c:formatCode>General</c:formatCode>
                      <c:ptCount val="4"/>
                      <c:pt idx="0" formatCode="#0.0">
                        <c:v>6.3</c:v>
                      </c:pt>
                      <c:pt idx="1">
                        <c:v>5.2</c:v>
                      </c:pt>
                      <c:pt idx="2">
                        <c:v>6.6</c:v>
                      </c:pt>
                      <c:pt idx="3">
                        <c:v>6.1</c:v>
                      </c:pt>
                    </c:numCache>
                  </c:numRef>
                </c:val>
                <c:extLst xmlns:c15="http://schemas.microsoft.com/office/drawing/2012/chart">
                  <c:ext xmlns:c16="http://schemas.microsoft.com/office/drawing/2014/chart" uri="{C3380CC4-5D6E-409C-BE32-E72D297353CC}">
                    <c16:uniqueId val="{0000002B-814D-4F76-9B28-FB25F2377408}"/>
                  </c:ext>
                </c:extLst>
              </c15:ser>
            </c15:filteredBarSeries>
            <c15:filteredBarSeries>
              <c15:ser>
                <c:idx val="42"/>
                <c:order val="42"/>
                <c:tx>
                  <c:strRef>
                    <c:extLst xmlns:c15="http://schemas.microsoft.com/office/drawing/2012/chart">
                      <c:ext xmlns:c15="http://schemas.microsoft.com/office/drawing/2012/chart" uri="{02D57815-91ED-43cb-92C2-25804820EDAC}">
                        <c15:formulaRef>
                          <c15:sqref>'DFW MSA'!$A$44</c15:sqref>
                        </c15:formulaRef>
                      </c:ext>
                    </c:extLst>
                    <c:strCache>
                      <c:ptCount val="1"/>
                      <c:pt idx="0">
                        <c:v>Jul-21</c:v>
                      </c:pt>
                    </c:strCache>
                  </c:strRef>
                </c:tx>
                <c:spPr>
                  <a:solidFill>
                    <a:schemeClr val="accent1">
                      <a:lumMod val="7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'DFW MSA'!$B$1:$T$1</c15:sqref>
                        </c15:formulaRef>
                      </c:ext>
                    </c:extLst>
                    <c:strCache>
                      <c:ptCount val="4"/>
                      <c:pt idx="0">
                        <c:v>Tarrant Co.</c:v>
                      </c:pt>
                      <c:pt idx="1">
                        <c:v>Denton Co. </c:v>
                      </c:pt>
                      <c:pt idx="2">
                        <c:v>Texas</c:v>
                      </c:pt>
                      <c:pt idx="3">
                        <c:v>US</c:v>
                      </c:pt>
                    </c:strCache>
                  </c:strRef>
                </c:cat>
                <c:val>
                  <c:numRef>
                    <c:extLst xmlns:c15="http://schemas.microsoft.com/office/drawing/2012/chart">
                      <c:ext xmlns:c15="http://schemas.microsoft.com/office/drawing/2012/chart" uri="{02D57815-91ED-43cb-92C2-25804820EDAC}">
                        <c15:formulaRef>
                          <c15:sqref>'DFW MSA'!$B$44:$T$44</c15:sqref>
                        </c15:formulaRef>
                      </c:ext>
                    </c:extLst>
                    <c:numCache>
                      <c:formatCode>General</c:formatCode>
                      <c:ptCount val="4"/>
                      <c:pt idx="0" formatCode="#0.0">
                        <c:v>5.6</c:v>
                      </c:pt>
                      <c:pt idx="1">
                        <c:v>4.5999999999999996</c:v>
                      </c:pt>
                      <c:pt idx="2">
                        <c:v>6</c:v>
                      </c:pt>
                      <c:pt idx="3">
                        <c:v>5.7</c:v>
                      </c:pt>
                    </c:numCache>
                  </c:numRef>
                </c:val>
                <c:extLst xmlns:c15="http://schemas.microsoft.com/office/drawing/2012/chart">
                  <c:ext xmlns:c16="http://schemas.microsoft.com/office/drawing/2014/chart" uri="{C3380CC4-5D6E-409C-BE32-E72D297353CC}">
                    <c16:uniqueId val="{0000002C-814D-4F76-9B28-FB25F2377408}"/>
                  </c:ext>
                </c:extLst>
              </c15:ser>
            </c15:filteredBarSeries>
            <c15:filteredBarSeries>
              <c15:ser>
                <c:idx val="43"/>
                <c:order val="43"/>
                <c:tx>
                  <c:strRef>
                    <c:extLst xmlns:c15="http://schemas.microsoft.com/office/drawing/2012/chart">
                      <c:ext xmlns:c15="http://schemas.microsoft.com/office/drawing/2012/chart" uri="{02D57815-91ED-43cb-92C2-25804820EDAC}">
                        <c15:formulaRef>
                          <c15:sqref>'DFW MSA'!$A$45</c15:sqref>
                        </c15:formulaRef>
                      </c:ext>
                    </c:extLst>
                    <c:strCache>
                      <c:ptCount val="1"/>
                      <c:pt idx="0">
                        <c:v>Aug-21</c:v>
                      </c:pt>
                    </c:strCache>
                  </c:strRef>
                </c:tx>
                <c:spPr>
                  <a:solidFill>
                    <a:schemeClr val="accent2">
                      <a:lumMod val="7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'DFW MSA'!$B$1:$T$1</c15:sqref>
                        </c15:formulaRef>
                      </c:ext>
                    </c:extLst>
                    <c:strCache>
                      <c:ptCount val="4"/>
                      <c:pt idx="0">
                        <c:v>Tarrant Co.</c:v>
                      </c:pt>
                      <c:pt idx="1">
                        <c:v>Denton Co. </c:v>
                      </c:pt>
                      <c:pt idx="2">
                        <c:v>Texas</c:v>
                      </c:pt>
                      <c:pt idx="3">
                        <c:v>US</c:v>
                      </c:pt>
                    </c:strCache>
                  </c:strRef>
                </c:cat>
                <c:val>
                  <c:numRef>
                    <c:extLst xmlns:c15="http://schemas.microsoft.com/office/drawing/2012/chart">
                      <c:ext xmlns:c15="http://schemas.microsoft.com/office/drawing/2012/chart" uri="{02D57815-91ED-43cb-92C2-25804820EDAC}">
                        <c15:formulaRef>
                          <c15:sqref>'DFW MSA'!$B$45:$T$45</c15:sqref>
                        </c15:formulaRef>
                      </c:ext>
                    </c:extLst>
                    <c:numCache>
                      <c:formatCode>General</c:formatCode>
                      <c:ptCount val="4"/>
                      <c:pt idx="0" formatCode="#0.0">
                        <c:v>4.9000000000000004</c:v>
                      </c:pt>
                      <c:pt idx="1">
                        <c:v>4.0999999999999996</c:v>
                      </c:pt>
                      <c:pt idx="2">
                        <c:v>5.3</c:v>
                      </c:pt>
                      <c:pt idx="3">
                        <c:v>5.3</c:v>
                      </c:pt>
                    </c:numCache>
                  </c:numRef>
                </c:val>
                <c:extLst xmlns:c15="http://schemas.microsoft.com/office/drawing/2012/chart">
                  <c:ext xmlns:c16="http://schemas.microsoft.com/office/drawing/2014/chart" uri="{C3380CC4-5D6E-409C-BE32-E72D297353CC}">
                    <c16:uniqueId val="{0000002D-814D-4F76-9B28-FB25F2377408}"/>
                  </c:ext>
                </c:extLst>
              </c15:ser>
            </c15:filteredBarSeries>
            <c15:filteredBarSeries>
              <c15:ser>
                <c:idx val="45"/>
                <c:order val="44"/>
                <c:tx>
                  <c:strRef>
                    <c:extLst xmlns:c15="http://schemas.microsoft.com/office/drawing/2012/chart">
                      <c:ext xmlns:c15="http://schemas.microsoft.com/office/drawing/2012/chart" uri="{02D57815-91ED-43cb-92C2-25804820EDAC}">
                        <c15:formulaRef>
                          <c15:sqref>'DFW MSA'!$A$48</c15:sqref>
                        </c15:formulaRef>
                      </c:ext>
                    </c:extLst>
                    <c:strCache>
                      <c:ptCount val="1"/>
                      <c:pt idx="0">
                        <c:v>Nov-21</c:v>
                      </c:pt>
                    </c:strCache>
                  </c:strRef>
                </c:tx>
                <c:spPr>
                  <a:solidFill>
                    <a:schemeClr val="accent4">
                      <a:lumMod val="7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'DFW MSA'!$B$1:$T$1</c15:sqref>
                        </c15:formulaRef>
                      </c:ext>
                    </c:extLst>
                    <c:strCache>
                      <c:ptCount val="4"/>
                      <c:pt idx="0">
                        <c:v>Tarrant Co.</c:v>
                      </c:pt>
                      <c:pt idx="1">
                        <c:v>Denton Co. </c:v>
                      </c:pt>
                      <c:pt idx="2">
                        <c:v>Texas</c:v>
                      </c:pt>
                      <c:pt idx="3">
                        <c:v>US</c:v>
                      </c:pt>
                    </c:strCache>
                  </c:strRef>
                </c:cat>
                <c:val>
                  <c:numRef>
                    <c:extLst xmlns:c15="http://schemas.microsoft.com/office/drawing/2012/chart">
                      <c:ext xmlns:c15="http://schemas.microsoft.com/office/drawing/2012/chart" uri="{02D57815-91ED-43cb-92C2-25804820EDAC}">
                        <c15:formulaRef>
                          <c15:sqref>'DFW MSA'!$B$48:$T$48</c15:sqref>
                        </c15:formulaRef>
                      </c:ext>
                    </c:extLst>
                    <c:numCache>
                      <c:formatCode>General</c:formatCode>
                      <c:ptCount val="4"/>
                      <c:pt idx="0" formatCode="#0.0">
                        <c:v>4.0999999999999996</c:v>
                      </c:pt>
                      <c:pt idx="1">
                        <c:v>3.5</c:v>
                      </c:pt>
                      <c:pt idx="2">
                        <c:v>4.5</c:v>
                      </c:pt>
                      <c:pt idx="3">
                        <c:v>3.9</c:v>
                      </c:pt>
                    </c:numCache>
                  </c:numRef>
                </c:val>
                <c:extLst xmlns:c15="http://schemas.microsoft.com/office/drawing/2012/chart">
                  <c:ext xmlns:c16="http://schemas.microsoft.com/office/drawing/2014/chart" uri="{C3380CC4-5D6E-409C-BE32-E72D297353CC}">
                    <c16:uniqueId val="{0000002E-814D-4F76-9B28-FB25F2377408}"/>
                  </c:ext>
                </c:extLst>
              </c15:ser>
            </c15:filteredBarSeries>
            <c15:filteredBarSeries>
              <c15:ser>
                <c:idx val="44"/>
                <c:order val="45"/>
                <c:tx>
                  <c:strRef>
                    <c:extLst xmlns:c15="http://schemas.microsoft.com/office/drawing/2012/chart">
                      <c:ext xmlns:c15="http://schemas.microsoft.com/office/drawing/2012/chart" uri="{02D57815-91ED-43cb-92C2-25804820EDAC}">
                        <c15:formulaRef>
                          <c15:sqref>'DFW MSA'!$A$47</c15:sqref>
                        </c15:formulaRef>
                      </c:ext>
                    </c:extLst>
                    <c:strCache>
                      <c:ptCount val="1"/>
                      <c:pt idx="0">
                        <c:v>Oct-21</c:v>
                      </c:pt>
                    </c:strCache>
                  </c:strRef>
                </c:tx>
                <c:spPr>
                  <a:solidFill>
                    <a:schemeClr val="accent3">
                      <a:lumMod val="7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'DFW MSA'!$B$1:$T$1</c15:sqref>
                        </c15:formulaRef>
                      </c:ext>
                    </c:extLst>
                    <c:strCache>
                      <c:ptCount val="4"/>
                      <c:pt idx="0">
                        <c:v>Tarrant Co.</c:v>
                      </c:pt>
                      <c:pt idx="1">
                        <c:v>Denton Co. </c:v>
                      </c:pt>
                      <c:pt idx="2">
                        <c:v>Texas</c:v>
                      </c:pt>
                      <c:pt idx="3">
                        <c:v>US</c:v>
                      </c:pt>
                    </c:strCache>
                  </c:strRef>
                </c:cat>
                <c:val>
                  <c:numRef>
                    <c:extLst xmlns:c15="http://schemas.microsoft.com/office/drawing/2012/chart">
                      <c:ext xmlns:c15="http://schemas.microsoft.com/office/drawing/2012/chart" uri="{02D57815-91ED-43cb-92C2-25804820EDAC}">
                        <c15:formulaRef>
                          <c15:sqref>'DFW MSA'!$B$47:$T$47</c15:sqref>
                        </c15:formulaRef>
                      </c:ext>
                    </c:extLst>
                    <c:numCache>
                      <c:formatCode>General</c:formatCode>
                      <c:ptCount val="4"/>
                      <c:pt idx="0" formatCode="#0.0">
                        <c:v>4.4000000000000004</c:v>
                      </c:pt>
                      <c:pt idx="1">
                        <c:v>3.7</c:v>
                      </c:pt>
                      <c:pt idx="2">
                        <c:v>4.8</c:v>
                      </c:pt>
                      <c:pt idx="3">
                        <c:v>4.3</c:v>
                      </c:pt>
                    </c:numCache>
                  </c:numRef>
                </c:val>
                <c:extLst xmlns:c15="http://schemas.microsoft.com/office/drawing/2012/chart">
                  <c:ext xmlns:c16="http://schemas.microsoft.com/office/drawing/2014/chart" uri="{C3380CC4-5D6E-409C-BE32-E72D297353CC}">
                    <c16:uniqueId val="{0000002F-814D-4F76-9B28-FB25F2377408}"/>
                  </c:ext>
                </c:extLst>
              </c15:ser>
            </c15:filteredBarSeries>
            <c15:filteredBarSeries>
              <c15:ser>
                <c:idx val="46"/>
                <c:order val="46"/>
                <c:tx>
                  <c:strRef>
                    <c:extLst xmlns:c15="http://schemas.microsoft.com/office/drawing/2012/chart">
                      <c:ext xmlns:c15="http://schemas.microsoft.com/office/drawing/2012/chart" uri="{02D57815-91ED-43cb-92C2-25804820EDAC}">
                        <c15:formulaRef>
                          <c15:sqref>'DFW MSA'!$A$48</c15:sqref>
                        </c15:formulaRef>
                      </c:ext>
                    </c:extLst>
                    <c:strCache>
                      <c:ptCount val="1"/>
                      <c:pt idx="0">
                        <c:v>Nov-21</c:v>
                      </c:pt>
                    </c:strCache>
                  </c:strRef>
                </c:tx>
                <c:spPr>
                  <a:solidFill>
                    <a:schemeClr val="accent5">
                      <a:lumMod val="7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'DFW MSA'!$B$1:$T$1</c15:sqref>
                        </c15:formulaRef>
                      </c:ext>
                    </c:extLst>
                    <c:strCache>
                      <c:ptCount val="4"/>
                      <c:pt idx="0">
                        <c:v>Tarrant Co.</c:v>
                      </c:pt>
                      <c:pt idx="1">
                        <c:v>Denton Co. </c:v>
                      </c:pt>
                      <c:pt idx="2">
                        <c:v>Texas</c:v>
                      </c:pt>
                      <c:pt idx="3">
                        <c:v>US</c:v>
                      </c:pt>
                    </c:strCache>
                  </c:strRef>
                </c:cat>
                <c:val>
                  <c:numRef>
                    <c:extLst xmlns:c15="http://schemas.microsoft.com/office/drawing/2012/chart">
                      <c:ext xmlns:c15="http://schemas.microsoft.com/office/drawing/2012/chart" uri="{02D57815-91ED-43cb-92C2-25804820EDAC}">
                        <c15:formulaRef>
                          <c15:sqref>'DFW MSA'!$B$48:$T$48</c15:sqref>
                        </c15:formulaRef>
                      </c:ext>
                    </c:extLst>
                    <c:numCache>
                      <c:formatCode>General</c:formatCode>
                      <c:ptCount val="4"/>
                      <c:pt idx="0" formatCode="#0.0">
                        <c:v>4.0999999999999996</c:v>
                      </c:pt>
                      <c:pt idx="1">
                        <c:v>3.5</c:v>
                      </c:pt>
                      <c:pt idx="2">
                        <c:v>4.5</c:v>
                      </c:pt>
                      <c:pt idx="3">
                        <c:v>3.9</c:v>
                      </c:pt>
                    </c:numCache>
                  </c:numRef>
                </c:val>
                <c:extLst xmlns:c15="http://schemas.microsoft.com/office/drawing/2012/chart">
                  <c:ext xmlns:c16="http://schemas.microsoft.com/office/drawing/2014/chart" uri="{C3380CC4-5D6E-409C-BE32-E72D297353CC}">
                    <c16:uniqueId val="{00000030-814D-4F76-9B28-FB25F2377408}"/>
                  </c:ext>
                </c:extLst>
              </c15:ser>
            </c15:filteredBarSeries>
            <c15:filteredBarSeries>
              <c15:ser>
                <c:idx val="48"/>
                <c:order val="48"/>
                <c:tx>
                  <c:strRef>
                    <c:extLst xmlns:c15="http://schemas.microsoft.com/office/drawing/2012/chart">
                      <c:ext xmlns:c15="http://schemas.microsoft.com/office/drawing/2012/chart" uri="{02D57815-91ED-43cb-92C2-25804820EDAC}">
                        <c15:formulaRef>
                          <c15:sqref>'DFW MSA'!$A$50</c15:sqref>
                        </c15:formulaRef>
                      </c:ext>
                    </c:extLst>
                    <c:strCache>
                      <c:ptCount val="1"/>
                      <c:pt idx="0">
                        <c:v>Jan-22</c:v>
                      </c:pt>
                    </c:strCache>
                  </c:strRef>
                </c:tx>
                <c:spPr>
                  <a:solidFill>
                    <a:schemeClr val="accent1">
                      <a:lumMod val="50000"/>
                      <a:lumOff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'DFW MSA'!$B$1:$T$1</c15:sqref>
                        </c15:formulaRef>
                      </c:ext>
                    </c:extLst>
                    <c:strCache>
                      <c:ptCount val="4"/>
                      <c:pt idx="0">
                        <c:v>Tarrant Co.</c:v>
                      </c:pt>
                      <c:pt idx="1">
                        <c:v>Denton Co. </c:v>
                      </c:pt>
                      <c:pt idx="2">
                        <c:v>Texas</c:v>
                      </c:pt>
                      <c:pt idx="3">
                        <c:v>US</c:v>
                      </c:pt>
                    </c:strCache>
                  </c:strRef>
                </c:cat>
                <c:val>
                  <c:numRef>
                    <c:extLst xmlns:c15="http://schemas.microsoft.com/office/drawing/2012/chart">
                      <c:ext xmlns:c15="http://schemas.microsoft.com/office/drawing/2012/chart" uri="{02D57815-91ED-43cb-92C2-25804820EDAC}">
                        <c15:formulaRef>
                          <c15:sqref>'DFW MSA'!$B$50:$T$50</c15:sqref>
                        </c15:formulaRef>
                      </c:ext>
                    </c:extLst>
                    <c:numCache>
                      <c:formatCode>General</c:formatCode>
                      <c:ptCount val="4"/>
                      <c:pt idx="0" formatCode="#0.0">
                        <c:v>4.3</c:v>
                      </c:pt>
                      <c:pt idx="1">
                        <c:v>3.6</c:v>
                      </c:pt>
                      <c:pt idx="2">
                        <c:v>4.8</c:v>
                      </c:pt>
                      <c:pt idx="3">
                        <c:v>4.4000000000000004</c:v>
                      </c:pt>
                    </c:numCache>
                  </c:numRef>
                </c:val>
                <c:extLst xmlns:c15="http://schemas.microsoft.com/office/drawing/2012/chart">
                  <c:ext xmlns:c16="http://schemas.microsoft.com/office/drawing/2014/chart" uri="{C3380CC4-5D6E-409C-BE32-E72D297353CC}">
                    <c16:uniqueId val="{00000031-814D-4F76-9B28-FB25F2377408}"/>
                  </c:ext>
                </c:extLst>
              </c15:ser>
            </c15:filteredBarSeries>
            <c15:filteredBarSeries>
              <c15:ser>
                <c:idx val="49"/>
                <c:order val="49"/>
                <c:tx>
                  <c:strRef>
                    <c:extLst xmlns:c15="http://schemas.microsoft.com/office/drawing/2012/chart">
                      <c:ext xmlns:c15="http://schemas.microsoft.com/office/drawing/2012/chart" uri="{02D57815-91ED-43cb-92C2-25804820EDAC}">
                        <c15:formulaRef>
                          <c15:sqref>'DFW MSA'!$A$51</c15:sqref>
                        </c15:formulaRef>
                      </c:ext>
                    </c:extLst>
                    <c:strCache>
                      <c:ptCount val="1"/>
                      <c:pt idx="0">
                        <c:v>Feb-22</c:v>
                      </c:pt>
                    </c:strCache>
                  </c:strRef>
                </c:tx>
                <c:spPr>
                  <a:solidFill>
                    <a:schemeClr val="accent2">
                      <a:lumMod val="50000"/>
                      <a:lumOff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'DFW MSA'!$B$1:$T$1</c15:sqref>
                        </c15:formulaRef>
                      </c:ext>
                    </c:extLst>
                    <c:strCache>
                      <c:ptCount val="4"/>
                      <c:pt idx="0">
                        <c:v>Tarrant Co.</c:v>
                      </c:pt>
                      <c:pt idx="1">
                        <c:v>Denton Co. </c:v>
                      </c:pt>
                      <c:pt idx="2">
                        <c:v>Texas</c:v>
                      </c:pt>
                      <c:pt idx="3">
                        <c:v>US</c:v>
                      </c:pt>
                    </c:strCache>
                  </c:strRef>
                </c:cat>
                <c:val>
                  <c:numRef>
                    <c:extLst xmlns:c15="http://schemas.microsoft.com/office/drawing/2012/chart">
                      <c:ext xmlns:c15="http://schemas.microsoft.com/office/drawing/2012/chart" uri="{02D57815-91ED-43cb-92C2-25804820EDAC}">
                        <c15:formulaRef>
                          <c15:sqref>'DFW MSA'!$B$51:$T$51</c15:sqref>
                        </c15:formulaRef>
                      </c:ext>
                    </c:extLst>
                    <c:numCache>
                      <c:formatCode>General</c:formatCode>
                      <c:ptCount val="4"/>
                      <c:pt idx="0" formatCode="#0.0">
                        <c:v>4.2</c:v>
                      </c:pt>
                      <c:pt idx="1">
                        <c:v>3.6</c:v>
                      </c:pt>
                      <c:pt idx="2">
                        <c:v>4.7</c:v>
                      </c:pt>
                      <c:pt idx="3">
                        <c:v>4.0999999999999996</c:v>
                      </c:pt>
                    </c:numCache>
                  </c:numRef>
                </c:val>
                <c:extLst xmlns:c15="http://schemas.microsoft.com/office/drawing/2012/chart">
                  <c:ext xmlns:c16="http://schemas.microsoft.com/office/drawing/2014/chart" uri="{C3380CC4-5D6E-409C-BE32-E72D297353CC}">
                    <c16:uniqueId val="{00000032-814D-4F76-9B28-FB25F2377408}"/>
                  </c:ext>
                </c:extLst>
              </c15:ser>
            </c15:filteredBarSeries>
            <c15:filteredBarSeries>
              <c15:ser>
                <c:idx val="50"/>
                <c:order val="50"/>
                <c:tx>
                  <c:strRef>
                    <c:extLst xmlns:c15="http://schemas.microsoft.com/office/drawing/2012/chart">
                      <c:ext xmlns:c15="http://schemas.microsoft.com/office/drawing/2012/chart" uri="{02D57815-91ED-43cb-92C2-25804820EDAC}">
                        <c15:formulaRef>
                          <c15:sqref>'DFW MSA'!$A$52</c15:sqref>
                        </c15:formulaRef>
                      </c:ext>
                    </c:extLst>
                    <c:strCache>
                      <c:ptCount val="1"/>
                      <c:pt idx="0">
                        <c:v>Mar-22</c:v>
                      </c:pt>
                    </c:strCache>
                  </c:strRef>
                </c:tx>
                <c:spPr>
                  <a:solidFill>
                    <a:schemeClr val="accent3">
                      <a:lumMod val="50000"/>
                      <a:lumOff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'DFW MSA'!$B$1:$T$1</c15:sqref>
                        </c15:formulaRef>
                      </c:ext>
                    </c:extLst>
                    <c:strCache>
                      <c:ptCount val="4"/>
                      <c:pt idx="0">
                        <c:v>Tarrant Co.</c:v>
                      </c:pt>
                      <c:pt idx="1">
                        <c:v>Denton Co. </c:v>
                      </c:pt>
                      <c:pt idx="2">
                        <c:v>Texas</c:v>
                      </c:pt>
                      <c:pt idx="3">
                        <c:v>US</c:v>
                      </c:pt>
                    </c:strCache>
                  </c:strRef>
                </c:cat>
                <c:val>
                  <c:numRef>
                    <c:extLst xmlns:c15="http://schemas.microsoft.com/office/drawing/2012/chart">
                      <c:ext xmlns:c15="http://schemas.microsoft.com/office/drawing/2012/chart" uri="{02D57815-91ED-43cb-92C2-25804820EDAC}">
                        <c15:formulaRef>
                          <c15:sqref>'DFW MSA'!$B$52:$T$52</c15:sqref>
                        </c15:formulaRef>
                      </c:ext>
                    </c:extLst>
                    <c:numCache>
                      <c:formatCode>General</c:formatCode>
                      <c:ptCount val="4"/>
                      <c:pt idx="0" formatCode="#0.0">
                        <c:v>3.5</c:v>
                      </c:pt>
                      <c:pt idx="1">
                        <c:v>2.9</c:v>
                      </c:pt>
                      <c:pt idx="2">
                        <c:v>3.9</c:v>
                      </c:pt>
                      <c:pt idx="3">
                        <c:v>3.8</c:v>
                      </c:pt>
                    </c:numCache>
                  </c:numRef>
                </c:val>
                <c:extLst xmlns:c15="http://schemas.microsoft.com/office/drawing/2012/chart">
                  <c:ext xmlns:c16="http://schemas.microsoft.com/office/drawing/2014/chart" uri="{C3380CC4-5D6E-409C-BE32-E72D297353CC}">
                    <c16:uniqueId val="{00000033-814D-4F76-9B28-FB25F2377408}"/>
                  </c:ext>
                </c:extLst>
              </c15:ser>
            </c15:filteredBarSeries>
            <c15:filteredBarSeries>
              <c15:ser>
                <c:idx val="51"/>
                <c:order val="51"/>
                <c:tx>
                  <c:strRef>
                    <c:extLst xmlns:c15="http://schemas.microsoft.com/office/drawing/2012/chart">
                      <c:ext xmlns:c15="http://schemas.microsoft.com/office/drawing/2012/chart" uri="{02D57815-91ED-43cb-92C2-25804820EDAC}">
                        <c15:formulaRef>
                          <c15:sqref>'DFW MSA'!$A$53</c15:sqref>
                        </c15:formulaRef>
                      </c:ext>
                    </c:extLst>
                    <c:strCache>
                      <c:ptCount val="1"/>
                      <c:pt idx="0">
                        <c:v>Apr-22</c:v>
                      </c:pt>
                    </c:strCache>
                  </c:strRef>
                </c:tx>
                <c:spPr>
                  <a:solidFill>
                    <a:schemeClr val="accent4">
                      <a:lumMod val="50000"/>
                      <a:lumOff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'DFW MSA'!$B$1:$T$1</c15:sqref>
                        </c15:formulaRef>
                      </c:ext>
                    </c:extLst>
                    <c:strCache>
                      <c:ptCount val="4"/>
                      <c:pt idx="0">
                        <c:v>Tarrant Co.</c:v>
                      </c:pt>
                      <c:pt idx="1">
                        <c:v>Denton Co. </c:v>
                      </c:pt>
                      <c:pt idx="2">
                        <c:v>Texas</c:v>
                      </c:pt>
                      <c:pt idx="3">
                        <c:v>US</c:v>
                      </c:pt>
                    </c:strCache>
                  </c:strRef>
                </c:cat>
                <c:val>
                  <c:numRef>
                    <c:extLst xmlns:c15="http://schemas.microsoft.com/office/drawing/2012/chart">
                      <c:ext xmlns:c15="http://schemas.microsoft.com/office/drawing/2012/chart" uri="{02D57815-91ED-43cb-92C2-25804820EDAC}">
                        <c15:formulaRef>
                          <c15:sqref>'DFW MSA'!$B$53:$T$53</c15:sqref>
                        </c15:formulaRef>
                      </c:ext>
                    </c:extLst>
                    <c:numCache>
                      <c:formatCode>General</c:formatCode>
                      <c:ptCount val="4"/>
                      <c:pt idx="0" formatCode="#0.0">
                        <c:v>3.3</c:v>
                      </c:pt>
                      <c:pt idx="1">
                        <c:v>2.7</c:v>
                      </c:pt>
                      <c:pt idx="2">
                        <c:v>3.7</c:v>
                      </c:pt>
                      <c:pt idx="3">
                        <c:v>3.3</c:v>
                      </c:pt>
                    </c:numCache>
                  </c:numRef>
                </c:val>
                <c:extLst xmlns:c15="http://schemas.microsoft.com/office/drawing/2012/chart">
                  <c:ext xmlns:c16="http://schemas.microsoft.com/office/drawing/2014/chart" uri="{C3380CC4-5D6E-409C-BE32-E72D297353CC}">
                    <c16:uniqueId val="{00000034-814D-4F76-9B28-FB25F2377408}"/>
                  </c:ext>
                </c:extLst>
              </c15:ser>
            </c15:filteredBarSeries>
            <c15:filteredBarSeries>
              <c15:ser>
                <c:idx val="52"/>
                <c:order val="52"/>
                <c:tx>
                  <c:strRef>
                    <c:extLst xmlns:c15="http://schemas.microsoft.com/office/drawing/2012/chart">
                      <c:ext xmlns:c15="http://schemas.microsoft.com/office/drawing/2012/chart" uri="{02D57815-91ED-43cb-92C2-25804820EDAC}">
                        <c15:formulaRef>
                          <c15:sqref>'DFW MSA'!$A$54</c15:sqref>
                        </c15:formulaRef>
                      </c:ext>
                    </c:extLst>
                    <c:strCache>
                      <c:ptCount val="1"/>
                      <c:pt idx="0">
                        <c:v>May-22</c:v>
                      </c:pt>
                    </c:strCache>
                  </c:strRef>
                </c:tx>
                <c:spPr>
                  <a:solidFill>
                    <a:schemeClr val="accent5">
                      <a:lumMod val="50000"/>
                      <a:lumOff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'DFW MSA'!$B$1:$T$1</c15:sqref>
                        </c15:formulaRef>
                      </c:ext>
                    </c:extLst>
                    <c:strCache>
                      <c:ptCount val="4"/>
                      <c:pt idx="0">
                        <c:v>Tarrant Co.</c:v>
                      </c:pt>
                      <c:pt idx="1">
                        <c:v>Denton Co. </c:v>
                      </c:pt>
                      <c:pt idx="2">
                        <c:v>Texas</c:v>
                      </c:pt>
                      <c:pt idx="3">
                        <c:v>US</c:v>
                      </c:pt>
                    </c:strCache>
                  </c:strRef>
                </c:cat>
                <c:val>
                  <c:numRef>
                    <c:extLst xmlns:c15="http://schemas.microsoft.com/office/drawing/2012/chart">
                      <c:ext xmlns:c15="http://schemas.microsoft.com/office/drawing/2012/chart" uri="{02D57815-91ED-43cb-92C2-25804820EDAC}">
                        <c15:formulaRef>
                          <c15:sqref>'DFW MSA'!$B$54:$T$54</c15:sqref>
                        </c15:formulaRef>
                      </c:ext>
                    </c:extLst>
                    <c:numCache>
                      <c:formatCode>General</c:formatCode>
                      <c:ptCount val="4"/>
                      <c:pt idx="0" formatCode="#0.0">
                        <c:v>3.4</c:v>
                      </c:pt>
                      <c:pt idx="1">
                        <c:v>2.9</c:v>
                      </c:pt>
                      <c:pt idx="2">
                        <c:v>3.8</c:v>
                      </c:pt>
                      <c:pt idx="3">
                        <c:v>3.4</c:v>
                      </c:pt>
                    </c:numCache>
                  </c:numRef>
                </c:val>
                <c:extLst xmlns:c15="http://schemas.microsoft.com/office/drawing/2012/chart">
                  <c:ext xmlns:c16="http://schemas.microsoft.com/office/drawing/2014/chart" uri="{C3380CC4-5D6E-409C-BE32-E72D297353CC}">
                    <c16:uniqueId val="{00000035-814D-4F76-9B28-FB25F2377408}"/>
                  </c:ext>
                </c:extLst>
              </c15:ser>
            </c15:filteredBarSeries>
            <c15:filteredBarSeries>
              <c15:ser>
                <c:idx val="53"/>
                <c:order val="53"/>
                <c:tx>
                  <c:strRef>
                    <c:extLst xmlns:c15="http://schemas.microsoft.com/office/drawing/2012/chart">
                      <c:ext xmlns:c15="http://schemas.microsoft.com/office/drawing/2012/chart" uri="{02D57815-91ED-43cb-92C2-25804820EDAC}">
                        <c15:formulaRef>
                          <c15:sqref>'DFW MSA'!$A$55</c15:sqref>
                        </c15:formulaRef>
                      </c:ext>
                    </c:extLst>
                    <c:strCache>
                      <c:ptCount val="1"/>
                      <c:pt idx="0">
                        <c:v>Jun-22</c:v>
                      </c:pt>
                    </c:strCache>
                  </c:strRef>
                </c:tx>
                <c:spPr>
                  <a:solidFill>
                    <a:schemeClr val="accent6">
                      <a:lumMod val="50000"/>
                      <a:lumOff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'DFW MSA'!$B$1:$T$1</c15:sqref>
                        </c15:formulaRef>
                      </c:ext>
                    </c:extLst>
                    <c:strCache>
                      <c:ptCount val="4"/>
                      <c:pt idx="0">
                        <c:v>Tarrant Co.</c:v>
                      </c:pt>
                      <c:pt idx="1">
                        <c:v>Denton Co. </c:v>
                      </c:pt>
                      <c:pt idx="2">
                        <c:v>Texas</c:v>
                      </c:pt>
                      <c:pt idx="3">
                        <c:v>US</c:v>
                      </c:pt>
                    </c:strCache>
                  </c:strRef>
                </c:cat>
                <c:val>
                  <c:numRef>
                    <c:extLst xmlns:c15="http://schemas.microsoft.com/office/drawing/2012/chart">
                      <c:ext xmlns:c15="http://schemas.microsoft.com/office/drawing/2012/chart" uri="{02D57815-91ED-43cb-92C2-25804820EDAC}">
                        <c15:formulaRef>
                          <c15:sqref>'DFW MSA'!$B$55:$T$55</c15:sqref>
                        </c15:formulaRef>
                      </c:ext>
                    </c:extLst>
                    <c:numCache>
                      <c:formatCode>General</c:formatCode>
                      <c:ptCount val="4"/>
                      <c:pt idx="0" formatCode="#0.0">
                        <c:v>4</c:v>
                      </c:pt>
                      <c:pt idx="1">
                        <c:v>3.4</c:v>
                      </c:pt>
                      <c:pt idx="2">
                        <c:v>4.4000000000000004</c:v>
                      </c:pt>
                      <c:pt idx="3">
                        <c:v>3.8</c:v>
                      </c:pt>
                    </c:numCache>
                  </c:numRef>
                </c:val>
                <c:extLst xmlns:c15="http://schemas.microsoft.com/office/drawing/2012/chart">
                  <c:ext xmlns:c16="http://schemas.microsoft.com/office/drawing/2014/chart" uri="{C3380CC4-5D6E-409C-BE32-E72D297353CC}">
                    <c16:uniqueId val="{00000036-814D-4F76-9B28-FB25F2377408}"/>
                  </c:ext>
                </c:extLst>
              </c15:ser>
            </c15:filteredBarSeries>
            <c15:filteredBarSeries>
              <c15:ser>
                <c:idx val="54"/>
                <c:order val="54"/>
                <c:tx>
                  <c:strRef>
                    <c:extLst xmlns:c15="http://schemas.microsoft.com/office/drawing/2012/chart">
                      <c:ext xmlns:c15="http://schemas.microsoft.com/office/drawing/2012/chart" uri="{02D57815-91ED-43cb-92C2-25804820EDAC}">
                        <c15:formulaRef>
                          <c15:sqref>'DFW MSA'!$A$56</c15:sqref>
                        </c15:formulaRef>
                      </c:ext>
                    </c:extLst>
                    <c:strCache>
                      <c:ptCount val="1"/>
                      <c:pt idx="0">
                        <c:v>Jul-22</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'DFW MSA'!$B$1:$T$1</c15:sqref>
                        </c15:formulaRef>
                      </c:ext>
                    </c:extLst>
                    <c:strCache>
                      <c:ptCount val="4"/>
                      <c:pt idx="0">
                        <c:v>Tarrant Co.</c:v>
                      </c:pt>
                      <c:pt idx="1">
                        <c:v>Denton Co. </c:v>
                      </c:pt>
                      <c:pt idx="2">
                        <c:v>Texas</c:v>
                      </c:pt>
                      <c:pt idx="3">
                        <c:v>US</c:v>
                      </c:pt>
                    </c:strCache>
                  </c:strRef>
                </c:cat>
                <c:val>
                  <c:numRef>
                    <c:extLst xmlns:c15="http://schemas.microsoft.com/office/drawing/2012/chart">
                      <c:ext xmlns:c15="http://schemas.microsoft.com/office/drawing/2012/chart" uri="{02D57815-91ED-43cb-92C2-25804820EDAC}">
                        <c15:formulaRef>
                          <c15:sqref>'DFW MSA'!$B$56:$T$56</c15:sqref>
                        </c15:formulaRef>
                      </c:ext>
                    </c:extLst>
                    <c:numCache>
                      <c:formatCode>General</c:formatCode>
                      <c:ptCount val="4"/>
                      <c:pt idx="0" formatCode="#0.0">
                        <c:v>3.9</c:v>
                      </c:pt>
                      <c:pt idx="1">
                        <c:v>3.4</c:v>
                      </c:pt>
                      <c:pt idx="2">
                        <c:v>4.3</c:v>
                      </c:pt>
                      <c:pt idx="3">
                        <c:v>3.8</c:v>
                      </c:pt>
                    </c:numCache>
                  </c:numRef>
                </c:val>
                <c:extLst xmlns:c15="http://schemas.microsoft.com/office/drawing/2012/chart">
                  <c:ext xmlns:c16="http://schemas.microsoft.com/office/drawing/2014/chart" uri="{C3380CC4-5D6E-409C-BE32-E72D297353CC}">
                    <c16:uniqueId val="{00000037-814D-4F76-9B28-FB25F2377408}"/>
                  </c:ext>
                </c:extLst>
              </c15:ser>
            </c15:filteredBarSeries>
            <c15:filteredBarSeries>
              <c15:ser>
                <c:idx val="55"/>
                <c:order val="55"/>
                <c:tx>
                  <c:strRef>
                    <c:extLst xmlns:c15="http://schemas.microsoft.com/office/drawing/2012/chart">
                      <c:ext xmlns:c15="http://schemas.microsoft.com/office/drawing/2012/chart" uri="{02D57815-91ED-43cb-92C2-25804820EDAC}">
                        <c15:formulaRef>
                          <c15:sqref>'DFW MSA'!$A$57</c15:sqref>
                        </c15:formulaRef>
                      </c:ext>
                    </c:extLst>
                    <c:strCache>
                      <c:ptCount val="1"/>
                      <c:pt idx="0">
                        <c:v>Aug-22</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'DFW MSA'!$B$1:$T$1</c15:sqref>
                        </c15:formulaRef>
                      </c:ext>
                    </c:extLst>
                    <c:strCache>
                      <c:ptCount val="4"/>
                      <c:pt idx="0">
                        <c:v>Tarrant Co.</c:v>
                      </c:pt>
                      <c:pt idx="1">
                        <c:v>Denton Co. </c:v>
                      </c:pt>
                      <c:pt idx="2">
                        <c:v>Texas</c:v>
                      </c:pt>
                      <c:pt idx="3">
                        <c:v>US</c:v>
                      </c:pt>
                    </c:strCache>
                  </c:strRef>
                </c:cat>
                <c:val>
                  <c:numRef>
                    <c:extLst xmlns:c15="http://schemas.microsoft.com/office/drawing/2012/chart">
                      <c:ext xmlns:c15="http://schemas.microsoft.com/office/drawing/2012/chart" uri="{02D57815-91ED-43cb-92C2-25804820EDAC}">
                        <c15:formulaRef>
                          <c15:sqref>'DFW MSA'!$B$57:$T$57</c15:sqref>
                        </c15:formulaRef>
                      </c:ext>
                    </c:extLst>
                    <c:numCache>
                      <c:formatCode>General</c:formatCode>
                      <c:ptCount val="4"/>
                      <c:pt idx="0" formatCode="#0.0">
                        <c:v>3.8</c:v>
                      </c:pt>
                      <c:pt idx="1">
                        <c:v>3.2</c:v>
                      </c:pt>
                      <c:pt idx="2">
                        <c:v>4.0999999999999996</c:v>
                      </c:pt>
                      <c:pt idx="3">
                        <c:v>3.8</c:v>
                      </c:pt>
                    </c:numCache>
                  </c:numRef>
                </c:val>
                <c:extLst xmlns:c15="http://schemas.microsoft.com/office/drawing/2012/chart">
                  <c:ext xmlns:c16="http://schemas.microsoft.com/office/drawing/2014/chart" uri="{C3380CC4-5D6E-409C-BE32-E72D297353CC}">
                    <c16:uniqueId val="{00000038-814D-4F76-9B28-FB25F2377408}"/>
                  </c:ext>
                </c:extLst>
              </c15:ser>
            </c15:filteredBarSeries>
          </c:ext>
        </c:extLst>
      </c:barChart>
      <c:catAx>
        <c:axId val="199448574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crossAx val="1577305232"/>
        <c:crosses val="autoZero"/>
        <c:auto val="1"/>
        <c:lblAlgn val="ctr"/>
        <c:lblOffset val="100"/>
        <c:noMultiLvlLbl val="0"/>
      </c:catAx>
      <c:valAx>
        <c:axId val="1577305232"/>
        <c:scaling>
          <c:orientation val="minMax"/>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994485744"/>
        <c:crosses val="autoZero"/>
        <c:crossBetween val="between"/>
      </c:valAx>
      <c:spPr>
        <a:noFill/>
        <a:ln>
          <a:noFill/>
        </a:ln>
        <a:effectLst/>
      </c:spPr>
    </c:plotArea>
    <c:legend>
      <c:legendPos val="b"/>
      <c:layout>
        <c:manualLayout>
          <c:xMode val="edge"/>
          <c:yMode val="edge"/>
          <c:x val="0.34159988293119625"/>
          <c:y val="0.92470869625634966"/>
          <c:w val="0.48573509951145122"/>
          <c:h val="6.1433953574951454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rgbClr val="FFFBEE"/>
    </a:solidFill>
    <a:ln>
      <a:noFill/>
    </a:ln>
    <a:effectLst/>
  </c:spPr>
  <c:txPr>
    <a:bodyPr/>
    <a:lstStyle/>
    <a:p>
      <a:pPr>
        <a:defRPr sz="1200"/>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80" b="0" i="0" u="none" strike="noStrike" kern="1200" spc="0" baseline="0">
                <a:solidFill>
                  <a:schemeClr val="tx1"/>
                </a:solidFill>
                <a:latin typeface="+mn-lt"/>
                <a:ea typeface="+mn-ea"/>
                <a:cs typeface="+mn-cs"/>
              </a:defRPr>
            </a:pPr>
            <a:r>
              <a:rPr lang="en-US">
                <a:solidFill>
                  <a:schemeClr val="tx1"/>
                </a:solidFill>
              </a:rPr>
              <a:t>Annual Housing Starts vs. Annual Closings</a:t>
            </a:r>
          </a:p>
        </c:rich>
      </c:tx>
      <c:overlay val="0"/>
      <c:spPr>
        <a:noFill/>
        <a:ln>
          <a:noFill/>
        </a:ln>
        <a:effectLst/>
      </c:spPr>
      <c:txPr>
        <a:bodyPr rot="0" spcFirstLastPara="1" vertOverflow="ellipsis" vert="horz" wrap="square" anchor="ctr" anchorCtr="1"/>
        <a:lstStyle/>
        <a:p>
          <a:pPr>
            <a:defRPr sz="1680" b="0" i="0" u="none" strike="noStrike" kern="1200" spc="0" baseline="0">
              <a:solidFill>
                <a:schemeClr val="tx1"/>
              </a:solidFill>
              <a:latin typeface="+mn-lt"/>
              <a:ea typeface="+mn-ea"/>
              <a:cs typeface="+mn-cs"/>
            </a:defRPr>
          </a:pPr>
          <a:endParaRPr lang="en-US"/>
        </a:p>
      </c:txPr>
    </c:title>
    <c:autoTitleDeleted val="0"/>
    <c:plotArea>
      <c:layout/>
      <c:lineChart>
        <c:grouping val="standard"/>
        <c:varyColors val="0"/>
        <c:ser>
          <c:idx val="0"/>
          <c:order val="0"/>
          <c:tx>
            <c:strRef>
              <c:f>DFW!$B$1</c:f>
              <c:strCache>
                <c:ptCount val="1"/>
                <c:pt idx="0">
                  <c:v>Annual Housing Starts</c:v>
                </c:pt>
              </c:strCache>
            </c:strRef>
          </c:tx>
          <c:spPr>
            <a:ln w="28575" cap="rnd">
              <a:solidFill>
                <a:srgbClr val="603DD8"/>
              </a:solidFill>
              <a:round/>
            </a:ln>
            <a:effectLst/>
          </c:spPr>
          <c:marker>
            <c:symbol val="circle"/>
            <c:size val="5"/>
            <c:spPr>
              <a:solidFill>
                <a:srgbClr val="603DD8"/>
              </a:solidFill>
              <a:ln w="9525">
                <a:solidFill>
                  <a:srgbClr val="603DD8"/>
                </a:solidFill>
              </a:ln>
              <a:effectLst/>
            </c:spPr>
          </c:marker>
          <c:dLbls>
            <c:dLbl>
              <c:idx val="40"/>
              <c:layout>
                <c:manualLayout>
                  <c:x val="-5.3047840714794178E-3"/>
                  <c:y val="2.4896236230802289E-2"/>
                </c:manualLayout>
              </c:layout>
              <c:numFmt formatCode="#,##0" sourceLinked="0"/>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rgbClr val="603DD8"/>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F715-4F8F-9DA3-801077A0CEC9}"/>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strRef>
              <c:f>DFW!$A$3:$A$43</c:f>
              <c:strCache>
                <c:ptCount val="41"/>
                <c:pt idx="0">
                  <c:v>2013Q1</c:v>
                </c:pt>
                <c:pt idx="1">
                  <c:v>2013Q2</c:v>
                </c:pt>
                <c:pt idx="2">
                  <c:v>2013Q3</c:v>
                </c:pt>
                <c:pt idx="3">
                  <c:v>2013Q4</c:v>
                </c:pt>
                <c:pt idx="4">
                  <c:v>2014Q1</c:v>
                </c:pt>
                <c:pt idx="5">
                  <c:v>2014Q2</c:v>
                </c:pt>
                <c:pt idx="6">
                  <c:v>2014Q3</c:v>
                </c:pt>
                <c:pt idx="7">
                  <c:v>2014Q4</c:v>
                </c:pt>
                <c:pt idx="8">
                  <c:v>2015Q1</c:v>
                </c:pt>
                <c:pt idx="9">
                  <c:v>2015Q2</c:v>
                </c:pt>
                <c:pt idx="10">
                  <c:v>2015Q3</c:v>
                </c:pt>
                <c:pt idx="11">
                  <c:v>2015Q4</c:v>
                </c:pt>
                <c:pt idx="12">
                  <c:v>2016Q1</c:v>
                </c:pt>
                <c:pt idx="13">
                  <c:v>2016Q2</c:v>
                </c:pt>
                <c:pt idx="14">
                  <c:v>2016Q3</c:v>
                </c:pt>
                <c:pt idx="15">
                  <c:v>2016Q4</c:v>
                </c:pt>
                <c:pt idx="16">
                  <c:v>2017Q1</c:v>
                </c:pt>
                <c:pt idx="17">
                  <c:v>2017Q2</c:v>
                </c:pt>
                <c:pt idx="18">
                  <c:v>2017Q3</c:v>
                </c:pt>
                <c:pt idx="19">
                  <c:v>2017Q4</c:v>
                </c:pt>
                <c:pt idx="20">
                  <c:v>2018Q1</c:v>
                </c:pt>
                <c:pt idx="21">
                  <c:v>2018Q2</c:v>
                </c:pt>
                <c:pt idx="22">
                  <c:v>2018Q3</c:v>
                </c:pt>
                <c:pt idx="23">
                  <c:v>2018Q4</c:v>
                </c:pt>
                <c:pt idx="24">
                  <c:v>2019Q1</c:v>
                </c:pt>
                <c:pt idx="25">
                  <c:v>2019Q2</c:v>
                </c:pt>
                <c:pt idx="26">
                  <c:v>2019Q3</c:v>
                </c:pt>
                <c:pt idx="27">
                  <c:v>2019Q4</c:v>
                </c:pt>
                <c:pt idx="28">
                  <c:v>2020Q1</c:v>
                </c:pt>
                <c:pt idx="29">
                  <c:v>2020Q2</c:v>
                </c:pt>
                <c:pt idx="30">
                  <c:v>2020Q3</c:v>
                </c:pt>
                <c:pt idx="31">
                  <c:v>2020Q4</c:v>
                </c:pt>
                <c:pt idx="32">
                  <c:v>2021Q1</c:v>
                </c:pt>
                <c:pt idx="33">
                  <c:v>2021Q2</c:v>
                </c:pt>
                <c:pt idx="34">
                  <c:v>2021Q3</c:v>
                </c:pt>
                <c:pt idx="35">
                  <c:v>2021Q4</c:v>
                </c:pt>
                <c:pt idx="36">
                  <c:v>2022Q1</c:v>
                </c:pt>
                <c:pt idx="37">
                  <c:v>2022Q2</c:v>
                </c:pt>
                <c:pt idx="38">
                  <c:v>2022Q3</c:v>
                </c:pt>
                <c:pt idx="39">
                  <c:v>2022Q4</c:v>
                </c:pt>
                <c:pt idx="40">
                  <c:v>2023Q1</c:v>
                </c:pt>
              </c:strCache>
            </c:strRef>
          </c:cat>
          <c:val>
            <c:numRef>
              <c:f>DFW!$B$3:$B$43</c:f>
              <c:numCache>
                <c:formatCode>0</c:formatCode>
                <c:ptCount val="41"/>
                <c:pt idx="0">
                  <c:v>18949.818168032445</c:v>
                </c:pt>
                <c:pt idx="1">
                  <c:v>20430.793007882487</c:v>
                </c:pt>
                <c:pt idx="2">
                  <c:v>21207.775526916139</c:v>
                </c:pt>
                <c:pt idx="3">
                  <c:v>21272.767470432129</c:v>
                </c:pt>
                <c:pt idx="4">
                  <c:v>22433.750473840184</c:v>
                </c:pt>
                <c:pt idx="5">
                  <c:v>22635.746447709535</c:v>
                </c:pt>
                <c:pt idx="6">
                  <c:v>23065.735332057393</c:v>
                </c:pt>
                <c:pt idx="7">
                  <c:v>24058.714733962468</c:v>
                </c:pt>
                <c:pt idx="8">
                  <c:v>23624.707404547509</c:v>
                </c:pt>
                <c:pt idx="9">
                  <c:v>24050.695741759351</c:v>
                </c:pt>
                <c:pt idx="10">
                  <c:v>26123.659798135759</c:v>
                </c:pt>
                <c:pt idx="11">
                  <c:v>27048.640349629906</c:v>
                </c:pt>
                <c:pt idx="12">
                  <c:v>29117.613008649565</c:v>
                </c:pt>
                <c:pt idx="13">
                  <c:v>29797.594845818625</c:v>
                </c:pt>
                <c:pt idx="14">
                  <c:v>29770.584686436185</c:v>
                </c:pt>
                <c:pt idx="15">
                  <c:v>30290.57500747516</c:v>
                </c:pt>
                <c:pt idx="16">
                  <c:v>30498.56409069286</c:v>
                </c:pt>
                <c:pt idx="17">
                  <c:v>31571.537826868691</c:v>
                </c:pt>
                <c:pt idx="18">
                  <c:v>32366.51850054161</c:v>
                </c:pt>
                <c:pt idx="19">
                  <c:v>33315.493247517668</c:v>
                </c:pt>
                <c:pt idx="20">
                  <c:v>33585.477359304641</c:v>
                </c:pt>
                <c:pt idx="21">
                  <c:v>35068.438452945229</c:v>
                </c:pt>
                <c:pt idx="22">
                  <c:v>34894.430392391805</c:v>
                </c:pt>
                <c:pt idx="23">
                  <c:v>34574.428436917806</c:v>
                </c:pt>
                <c:pt idx="24">
                  <c:v>34348.430055817829</c:v>
                </c:pt>
                <c:pt idx="25">
                  <c:v>33147.451486677935</c:v>
                </c:pt>
                <c:pt idx="26">
                  <c:v>33668.450885265527</c:v>
                </c:pt>
                <c:pt idx="27">
                  <c:v>34934.434982761399</c:v>
                </c:pt>
                <c:pt idx="28">
                  <c:v>36293.413927177433</c:v>
                </c:pt>
                <c:pt idx="29">
                  <c:v>38334.382313627582</c:v>
                </c:pt>
                <c:pt idx="30">
                  <c:v>39119.364637672283</c:v>
                </c:pt>
                <c:pt idx="31">
                  <c:v>42922.289851121481</c:v>
                </c:pt>
                <c:pt idx="32">
                  <c:v>45568.237880656961</c:v>
                </c:pt>
                <c:pt idx="33">
                  <c:v>49831.178804229428</c:v>
                </c:pt>
                <c:pt idx="34">
                  <c:v>55046.115166654934</c:v>
                </c:pt>
                <c:pt idx="35">
                  <c:v>54619.138856397571</c:v>
                </c:pt>
                <c:pt idx="36">
                  <c:v>54788.157404902646</c:v>
                </c:pt>
                <c:pt idx="37">
                  <c:v>53922.202758917803</c:v>
                </c:pt>
                <c:pt idx="38">
                  <c:v>48182.302949229947</c:v>
                </c:pt>
                <c:pt idx="39" formatCode="General">
                  <c:v>45958</c:v>
                </c:pt>
                <c:pt idx="40">
                  <c:v>41943</c:v>
                </c:pt>
              </c:numCache>
            </c:numRef>
          </c:val>
          <c:smooth val="1"/>
          <c:extLst>
            <c:ext xmlns:c16="http://schemas.microsoft.com/office/drawing/2014/chart" uri="{C3380CC4-5D6E-409C-BE32-E72D297353CC}">
              <c16:uniqueId val="{00000001-F715-4F8F-9DA3-801077A0CEC9}"/>
            </c:ext>
          </c:extLst>
        </c:ser>
        <c:ser>
          <c:idx val="1"/>
          <c:order val="1"/>
          <c:tx>
            <c:strRef>
              <c:f>DFW!$C$1</c:f>
              <c:strCache>
                <c:ptCount val="1"/>
                <c:pt idx="0">
                  <c:v>Annual Closings</c:v>
                </c:pt>
              </c:strCache>
            </c:strRef>
          </c:tx>
          <c:spPr>
            <a:ln w="28575" cap="rnd">
              <a:solidFill>
                <a:srgbClr val="00D0E0"/>
              </a:solidFill>
              <a:round/>
            </a:ln>
            <a:effectLst/>
          </c:spPr>
          <c:marker>
            <c:symbol val="circle"/>
            <c:size val="5"/>
            <c:spPr>
              <a:solidFill>
                <a:srgbClr val="00D0E0"/>
              </a:solidFill>
              <a:ln w="9525">
                <a:solidFill>
                  <a:srgbClr val="00D0E0"/>
                </a:solidFill>
              </a:ln>
              <a:effectLst/>
            </c:spPr>
          </c:marker>
          <c:dLbls>
            <c:dLbl>
              <c:idx val="40"/>
              <c:layout>
                <c:manualLayout>
                  <c:x val="-6.1071013348256899E-3"/>
                  <c:y val="-2.0903663680984369E-2"/>
                </c:manualLayout>
              </c:layout>
              <c:numFmt formatCode="#,##0" sourceLinked="0"/>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rgbClr val="00D0E0"/>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F715-4F8F-9DA3-801077A0CEC9}"/>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strRef>
              <c:f>DFW!$A$3:$A$43</c:f>
              <c:strCache>
                <c:ptCount val="41"/>
                <c:pt idx="0">
                  <c:v>2013Q1</c:v>
                </c:pt>
                <c:pt idx="1">
                  <c:v>2013Q2</c:v>
                </c:pt>
                <c:pt idx="2">
                  <c:v>2013Q3</c:v>
                </c:pt>
                <c:pt idx="3">
                  <c:v>2013Q4</c:v>
                </c:pt>
                <c:pt idx="4">
                  <c:v>2014Q1</c:v>
                </c:pt>
                <c:pt idx="5">
                  <c:v>2014Q2</c:v>
                </c:pt>
                <c:pt idx="6">
                  <c:v>2014Q3</c:v>
                </c:pt>
                <c:pt idx="7">
                  <c:v>2014Q4</c:v>
                </c:pt>
                <c:pt idx="8">
                  <c:v>2015Q1</c:v>
                </c:pt>
                <c:pt idx="9">
                  <c:v>2015Q2</c:v>
                </c:pt>
                <c:pt idx="10">
                  <c:v>2015Q3</c:v>
                </c:pt>
                <c:pt idx="11">
                  <c:v>2015Q4</c:v>
                </c:pt>
                <c:pt idx="12">
                  <c:v>2016Q1</c:v>
                </c:pt>
                <c:pt idx="13">
                  <c:v>2016Q2</c:v>
                </c:pt>
                <c:pt idx="14">
                  <c:v>2016Q3</c:v>
                </c:pt>
                <c:pt idx="15">
                  <c:v>2016Q4</c:v>
                </c:pt>
                <c:pt idx="16">
                  <c:v>2017Q1</c:v>
                </c:pt>
                <c:pt idx="17">
                  <c:v>2017Q2</c:v>
                </c:pt>
                <c:pt idx="18">
                  <c:v>2017Q3</c:v>
                </c:pt>
                <c:pt idx="19">
                  <c:v>2017Q4</c:v>
                </c:pt>
                <c:pt idx="20">
                  <c:v>2018Q1</c:v>
                </c:pt>
                <c:pt idx="21">
                  <c:v>2018Q2</c:v>
                </c:pt>
                <c:pt idx="22">
                  <c:v>2018Q3</c:v>
                </c:pt>
                <c:pt idx="23">
                  <c:v>2018Q4</c:v>
                </c:pt>
                <c:pt idx="24">
                  <c:v>2019Q1</c:v>
                </c:pt>
                <c:pt idx="25">
                  <c:v>2019Q2</c:v>
                </c:pt>
                <c:pt idx="26">
                  <c:v>2019Q3</c:v>
                </c:pt>
                <c:pt idx="27">
                  <c:v>2019Q4</c:v>
                </c:pt>
                <c:pt idx="28">
                  <c:v>2020Q1</c:v>
                </c:pt>
                <c:pt idx="29">
                  <c:v>2020Q2</c:v>
                </c:pt>
                <c:pt idx="30">
                  <c:v>2020Q3</c:v>
                </c:pt>
                <c:pt idx="31">
                  <c:v>2020Q4</c:v>
                </c:pt>
                <c:pt idx="32">
                  <c:v>2021Q1</c:v>
                </c:pt>
                <c:pt idx="33">
                  <c:v>2021Q2</c:v>
                </c:pt>
                <c:pt idx="34">
                  <c:v>2021Q3</c:v>
                </c:pt>
                <c:pt idx="35">
                  <c:v>2021Q4</c:v>
                </c:pt>
                <c:pt idx="36">
                  <c:v>2022Q1</c:v>
                </c:pt>
                <c:pt idx="37">
                  <c:v>2022Q2</c:v>
                </c:pt>
                <c:pt idx="38">
                  <c:v>2022Q3</c:v>
                </c:pt>
                <c:pt idx="39">
                  <c:v>2022Q4</c:v>
                </c:pt>
                <c:pt idx="40">
                  <c:v>2023Q1</c:v>
                </c:pt>
              </c:strCache>
            </c:strRef>
          </c:cat>
          <c:val>
            <c:numRef>
              <c:f>DFW!$C$3:$C$43</c:f>
              <c:numCache>
                <c:formatCode>0</c:formatCode>
                <c:ptCount val="41"/>
                <c:pt idx="0">
                  <c:v>17118.841143396447</c:v>
                </c:pt>
                <c:pt idx="1">
                  <c:v>18177.819747995665</c:v>
                </c:pt>
                <c:pt idx="2">
                  <c:v>19172.798265724876</c:v>
                </c:pt>
                <c:pt idx="3">
                  <c:v>20139.781642228438</c:v>
                </c:pt>
                <c:pt idx="4">
                  <c:v>20635.772612213332</c:v>
                </c:pt>
                <c:pt idx="5">
                  <c:v>21065.764535065329</c:v>
                </c:pt>
                <c:pt idx="6">
                  <c:v>21741.752336869242</c:v>
                </c:pt>
                <c:pt idx="7">
                  <c:v>22056.742821439042</c:v>
                </c:pt>
                <c:pt idx="8">
                  <c:v>22637.725640516368</c:v>
                </c:pt>
                <c:pt idx="9">
                  <c:v>23019.713800982805</c:v>
                </c:pt>
                <c:pt idx="10">
                  <c:v>23634.700677626861</c:v>
                </c:pt>
                <c:pt idx="11">
                  <c:v>24091.687406532415</c:v>
                </c:pt>
                <c:pt idx="12">
                  <c:v>24991.671904023457</c:v>
                </c:pt>
                <c:pt idx="13">
                  <c:v>26133.653635826155</c:v>
                </c:pt>
                <c:pt idx="14">
                  <c:v>27113.636547924249</c:v>
                </c:pt>
                <c:pt idx="15">
                  <c:v>28282.618654852547</c:v>
                </c:pt>
                <c:pt idx="16">
                  <c:v>29181.596825305081</c:v>
                </c:pt>
                <c:pt idx="17">
                  <c:v>30189.560308001292</c:v>
                </c:pt>
                <c:pt idx="18">
                  <c:v>30779.539393908868</c:v>
                </c:pt>
                <c:pt idx="19">
                  <c:v>31900.505698264067</c:v>
                </c:pt>
                <c:pt idx="20">
                  <c:v>32097.492800202814</c:v>
                </c:pt>
                <c:pt idx="21">
                  <c:v>32703.480586052257</c:v>
                </c:pt>
                <c:pt idx="22">
                  <c:v>32881.466811696919</c:v>
                </c:pt>
                <c:pt idx="23">
                  <c:v>32664.465264043614</c:v>
                </c:pt>
                <c:pt idx="24">
                  <c:v>32382.466867912251</c:v>
                </c:pt>
                <c:pt idx="25">
                  <c:v>32690.455821719021</c:v>
                </c:pt>
                <c:pt idx="26">
                  <c:v>33694.442556481794</c:v>
                </c:pt>
                <c:pt idx="27">
                  <c:v>34704.428391154623</c:v>
                </c:pt>
                <c:pt idx="28">
                  <c:v>36207.411668835448</c:v>
                </c:pt>
                <c:pt idx="29">
                  <c:v>36840.40752898802</c:v>
                </c:pt>
                <c:pt idx="30">
                  <c:v>38882.371670630317</c:v>
                </c:pt>
                <c:pt idx="31">
                  <c:v>40859.335906740875</c:v>
                </c:pt>
                <c:pt idx="32">
                  <c:v>42215.303306100315</c:v>
                </c:pt>
                <c:pt idx="33">
                  <c:v>45024.24895625413</c:v>
                </c:pt>
                <c:pt idx="34">
                  <c:v>44609.256479967167</c:v>
                </c:pt>
                <c:pt idx="35">
                  <c:v>44999.257329131142</c:v>
                </c:pt>
                <c:pt idx="36">
                  <c:v>45244.273866439944</c:v>
                </c:pt>
                <c:pt idx="37">
                  <c:v>43502.340520246231</c:v>
                </c:pt>
                <c:pt idx="38">
                  <c:v>42850.378206115602</c:v>
                </c:pt>
                <c:pt idx="39" formatCode="General">
                  <c:v>46805</c:v>
                </c:pt>
                <c:pt idx="40">
                  <c:v>47398</c:v>
                </c:pt>
              </c:numCache>
            </c:numRef>
          </c:val>
          <c:smooth val="1"/>
          <c:extLst>
            <c:ext xmlns:c16="http://schemas.microsoft.com/office/drawing/2014/chart" uri="{C3380CC4-5D6E-409C-BE32-E72D297353CC}">
              <c16:uniqueId val="{00000003-F715-4F8F-9DA3-801077A0CEC9}"/>
            </c:ext>
          </c:extLst>
        </c:ser>
        <c:dLbls>
          <c:showLegendKey val="0"/>
          <c:showVal val="0"/>
          <c:showCatName val="0"/>
          <c:showSerName val="0"/>
          <c:showPercent val="0"/>
          <c:showBubbleSize val="0"/>
        </c:dLbls>
        <c:marker val="1"/>
        <c:smooth val="0"/>
        <c:axId val="1637918224"/>
        <c:axId val="1642284592"/>
      </c:lineChart>
      <c:catAx>
        <c:axId val="16379182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1642284592"/>
        <c:crosses val="autoZero"/>
        <c:auto val="1"/>
        <c:lblAlgn val="ctr"/>
        <c:lblOffset val="100"/>
        <c:tickLblSkip val="4"/>
        <c:noMultiLvlLbl val="0"/>
      </c:catAx>
      <c:valAx>
        <c:axId val="164228459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1637918224"/>
        <c:crossesAt val="1"/>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rgbClr val="FFFFFF"/>
    </a:solidFill>
    <a:ln>
      <a:noFill/>
    </a:ln>
    <a:effectLst/>
  </c:spPr>
  <c:txPr>
    <a:bodyPr/>
    <a:lstStyle/>
    <a:p>
      <a:pPr>
        <a:defRPr sz="1400"/>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'ISD METRO DATA'!$AN$3</c:f>
              <c:strCache>
                <c:ptCount val="1"/>
                <c:pt idx="0">
                  <c:v>Annual Starts</c:v>
                </c:pt>
              </c:strCache>
            </c:strRef>
          </c:tx>
          <c:spPr>
            <a:solidFill>
              <a:srgbClr val="442A99"/>
            </a:solidFill>
            <a:ln>
              <a:noFill/>
            </a:ln>
            <a:effectLst/>
          </c:spPr>
          <c:invertIfNegative val="0"/>
          <c:cat>
            <c:strRef>
              <c:f>'ISD METRO DATA'!$AY$2:$BE$2</c:f>
              <c:strCache>
                <c:ptCount val="7"/>
                <c:pt idx="0">
                  <c:v>2017</c:v>
                </c:pt>
                <c:pt idx="1">
                  <c:v>2018</c:v>
                </c:pt>
                <c:pt idx="2">
                  <c:v>2019</c:v>
                </c:pt>
                <c:pt idx="3">
                  <c:v>2020</c:v>
                </c:pt>
                <c:pt idx="4">
                  <c:v>2021</c:v>
                </c:pt>
                <c:pt idx="5">
                  <c:v>2022</c:v>
                </c:pt>
                <c:pt idx="6">
                  <c:v>2023 YTD</c:v>
                </c:pt>
              </c:strCache>
            </c:strRef>
          </c:cat>
          <c:val>
            <c:numRef>
              <c:f>'ISD METRO DATA'!$AY$3:$BE$3</c:f>
              <c:numCache>
                <c:formatCode>#,##0</c:formatCode>
                <c:ptCount val="7"/>
                <c:pt idx="0">
                  <c:v>1183</c:v>
                </c:pt>
                <c:pt idx="1">
                  <c:v>1610</c:v>
                </c:pt>
                <c:pt idx="2">
                  <c:v>1633</c:v>
                </c:pt>
                <c:pt idx="3">
                  <c:v>2217</c:v>
                </c:pt>
                <c:pt idx="4">
                  <c:v>1180</c:v>
                </c:pt>
                <c:pt idx="5">
                  <c:v>1601</c:v>
                </c:pt>
                <c:pt idx="6">
                  <c:v>398</c:v>
                </c:pt>
              </c:numCache>
            </c:numRef>
          </c:val>
          <c:extLst>
            <c:ext xmlns:c16="http://schemas.microsoft.com/office/drawing/2014/chart" uri="{C3380CC4-5D6E-409C-BE32-E72D297353CC}">
              <c16:uniqueId val="{00000000-371D-4A76-AA50-611E6893FE55}"/>
            </c:ext>
          </c:extLst>
        </c:ser>
        <c:ser>
          <c:idx val="1"/>
          <c:order val="1"/>
          <c:tx>
            <c:strRef>
              <c:f>'ISD METRO DATA'!$AN$4</c:f>
              <c:strCache>
                <c:ptCount val="1"/>
                <c:pt idx="0">
                  <c:v>Annual Closings</c:v>
                </c:pt>
              </c:strCache>
            </c:strRef>
          </c:tx>
          <c:spPr>
            <a:solidFill>
              <a:srgbClr val="00FFCC"/>
            </a:solidFill>
            <a:ln>
              <a:noFill/>
            </a:ln>
            <a:effectLst/>
          </c:spPr>
          <c:invertIfNegative val="0"/>
          <c:cat>
            <c:strRef>
              <c:f>'ISD METRO DATA'!$AY$2:$BE$2</c:f>
              <c:strCache>
                <c:ptCount val="7"/>
                <c:pt idx="0">
                  <c:v>2017</c:v>
                </c:pt>
                <c:pt idx="1">
                  <c:v>2018</c:v>
                </c:pt>
                <c:pt idx="2">
                  <c:v>2019</c:v>
                </c:pt>
                <c:pt idx="3">
                  <c:v>2020</c:v>
                </c:pt>
                <c:pt idx="4">
                  <c:v>2021</c:v>
                </c:pt>
                <c:pt idx="5">
                  <c:v>2022</c:v>
                </c:pt>
                <c:pt idx="6">
                  <c:v>2023 YTD</c:v>
                </c:pt>
              </c:strCache>
            </c:strRef>
          </c:cat>
          <c:val>
            <c:numRef>
              <c:f>'ISD METRO DATA'!$AY$4:$BE$4</c:f>
              <c:numCache>
                <c:formatCode>#,##0</c:formatCode>
                <c:ptCount val="7"/>
                <c:pt idx="0">
                  <c:v>925</c:v>
                </c:pt>
                <c:pt idx="1">
                  <c:v>1346</c:v>
                </c:pt>
                <c:pt idx="2">
                  <c:v>1721</c:v>
                </c:pt>
                <c:pt idx="3">
                  <c:v>2162</c:v>
                </c:pt>
                <c:pt idx="4">
                  <c:v>1462</c:v>
                </c:pt>
                <c:pt idx="5">
                  <c:v>1065</c:v>
                </c:pt>
                <c:pt idx="6">
                  <c:v>374</c:v>
                </c:pt>
              </c:numCache>
            </c:numRef>
          </c:val>
          <c:extLst>
            <c:ext xmlns:c16="http://schemas.microsoft.com/office/drawing/2014/chart" uri="{C3380CC4-5D6E-409C-BE32-E72D297353CC}">
              <c16:uniqueId val="{00000001-371D-4A76-AA50-611E6893FE55}"/>
            </c:ext>
          </c:extLst>
        </c:ser>
        <c:dLbls>
          <c:showLegendKey val="0"/>
          <c:showVal val="0"/>
          <c:showCatName val="0"/>
          <c:showSerName val="0"/>
          <c:showPercent val="0"/>
          <c:showBubbleSize val="0"/>
        </c:dLbls>
        <c:gapWidth val="219"/>
        <c:overlap val="-27"/>
        <c:axId val="221446104"/>
        <c:axId val="221448456"/>
      </c:barChart>
      <c:catAx>
        <c:axId val="2214461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crossAx val="221448456"/>
        <c:crosses val="autoZero"/>
        <c:auto val="1"/>
        <c:lblAlgn val="ctr"/>
        <c:lblOffset val="100"/>
        <c:noMultiLvlLbl val="0"/>
      </c:catAx>
      <c:valAx>
        <c:axId val="22144845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ysClr val="windowText" lastClr="000000"/>
                </a:solidFill>
                <a:latin typeface="+mn-lt"/>
                <a:ea typeface="+mn-ea"/>
                <a:cs typeface="+mn-cs"/>
              </a:defRPr>
            </a:pPr>
            <a:endParaRPr lang="en-US"/>
          </a:p>
        </c:txPr>
        <c:crossAx val="22144610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1" i="0" u="none" strike="noStrike" kern="1200" baseline="0">
              <a:solidFill>
                <a:sysClr val="windowText" lastClr="000000"/>
              </a:solidFill>
              <a:latin typeface="+mn-lt"/>
              <a:ea typeface="+mn-ea"/>
              <a:cs typeface="+mn-cs"/>
            </a:defRPr>
          </a:pPr>
          <a:endParaRPr lang="en-US"/>
        </a:p>
      </c:txPr>
    </c:legend>
    <c:plotVisOnly val="1"/>
    <c:dispBlanksAs val="gap"/>
    <c:showDLblsOverMax val="0"/>
  </c:chart>
  <c:spPr>
    <a:solidFill>
      <a:srgbClr val="E9FAF4"/>
    </a:solidFill>
    <a:ln>
      <a:noFill/>
    </a:ln>
    <a:effectLst/>
  </c:spPr>
  <c:txPr>
    <a:bodyPr/>
    <a:lstStyle/>
    <a:p>
      <a:pPr>
        <a:defRPr>
          <a:solidFill>
            <a:sysClr val="windowText" lastClr="000000"/>
          </a:solidFill>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6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Scratch!$C$12</c:f>
              <c:strCache>
                <c:ptCount val="1"/>
                <c:pt idx="0">
                  <c:v>Enrollment Forecast</c:v>
                </c:pt>
              </c:strCache>
            </c:strRef>
          </c:tx>
          <c:spPr>
            <a:solidFill>
              <a:schemeClr val="tx2">
                <a:lumMod val="20000"/>
                <a:lumOff val="80000"/>
              </a:schemeClr>
            </a:solidFill>
            <a:ln>
              <a:solidFill>
                <a:schemeClr val="accent1"/>
              </a:solidFill>
            </a:ln>
            <a:effectLst/>
          </c:spPr>
          <c:invertIfNegative val="0"/>
          <c:dPt>
            <c:idx val="0"/>
            <c:invertIfNegative val="0"/>
            <c:bubble3D val="0"/>
            <c:spPr>
              <a:solidFill>
                <a:schemeClr val="accent1"/>
              </a:solidFill>
              <a:ln>
                <a:solidFill>
                  <a:schemeClr val="accent1"/>
                </a:solidFill>
              </a:ln>
              <a:effectLst/>
            </c:spPr>
            <c:extLst>
              <c:ext xmlns:c16="http://schemas.microsoft.com/office/drawing/2014/chart" uri="{C3380CC4-5D6E-409C-BE32-E72D297353CC}">
                <c16:uniqueId val="{00000001-1810-412E-BB6C-D62514B45D22}"/>
              </c:ext>
            </c:extLst>
          </c:dPt>
          <c:dPt>
            <c:idx val="1"/>
            <c:invertIfNegative val="0"/>
            <c:bubble3D val="0"/>
            <c:spPr>
              <a:solidFill>
                <a:schemeClr val="accent1"/>
              </a:solidFill>
              <a:ln>
                <a:solidFill>
                  <a:schemeClr val="accent1"/>
                </a:solidFill>
              </a:ln>
              <a:effectLst/>
            </c:spPr>
            <c:extLst>
              <c:ext xmlns:c16="http://schemas.microsoft.com/office/drawing/2014/chart" uri="{C3380CC4-5D6E-409C-BE32-E72D297353CC}">
                <c16:uniqueId val="{00000003-1810-412E-BB6C-D62514B45D22}"/>
              </c:ext>
            </c:extLst>
          </c:dPt>
          <c:dPt>
            <c:idx val="2"/>
            <c:invertIfNegative val="0"/>
            <c:bubble3D val="0"/>
            <c:spPr>
              <a:solidFill>
                <a:schemeClr val="accent1"/>
              </a:solidFill>
              <a:ln>
                <a:solidFill>
                  <a:schemeClr val="accent1"/>
                </a:solidFill>
              </a:ln>
              <a:effectLst/>
            </c:spPr>
            <c:extLst>
              <c:ext xmlns:c16="http://schemas.microsoft.com/office/drawing/2014/chart" uri="{C3380CC4-5D6E-409C-BE32-E72D297353CC}">
                <c16:uniqueId val="{00000005-1810-412E-BB6C-D62514B45D22}"/>
              </c:ext>
            </c:extLst>
          </c:dPt>
          <c:dPt>
            <c:idx val="3"/>
            <c:invertIfNegative val="0"/>
            <c:bubble3D val="0"/>
            <c:spPr>
              <a:solidFill>
                <a:schemeClr val="accent1"/>
              </a:solidFill>
              <a:ln>
                <a:solidFill>
                  <a:schemeClr val="accent1"/>
                </a:solidFill>
              </a:ln>
              <a:effectLst/>
            </c:spPr>
            <c:extLst>
              <c:ext xmlns:c16="http://schemas.microsoft.com/office/drawing/2014/chart" uri="{C3380CC4-5D6E-409C-BE32-E72D297353CC}">
                <c16:uniqueId val="{00000007-1810-412E-BB6C-D62514B45D22}"/>
              </c:ext>
            </c:extLst>
          </c:dPt>
          <c:dPt>
            <c:idx val="4"/>
            <c:invertIfNegative val="0"/>
            <c:bubble3D val="0"/>
            <c:spPr>
              <a:solidFill>
                <a:srgbClr val="FFC000"/>
              </a:solidFill>
              <a:ln>
                <a:solidFill>
                  <a:srgbClr val="FFC000"/>
                </a:solidFill>
              </a:ln>
              <a:effectLst/>
            </c:spPr>
            <c:extLst>
              <c:ext xmlns:c16="http://schemas.microsoft.com/office/drawing/2014/chart" uri="{C3380CC4-5D6E-409C-BE32-E72D297353CC}">
                <c16:uniqueId val="{00000009-1810-412E-BB6C-D62514B45D22}"/>
              </c:ext>
            </c:extLst>
          </c:dPt>
          <c:dLbls>
            <c:dLbl>
              <c:idx val="0"/>
              <c:delete val="1"/>
              <c:extLst>
                <c:ext xmlns:c15="http://schemas.microsoft.com/office/drawing/2012/chart" uri="{CE6537A1-D6FC-4f65-9D91-7224C49458BB}"/>
                <c:ext xmlns:c16="http://schemas.microsoft.com/office/drawing/2014/chart" uri="{C3380CC4-5D6E-409C-BE32-E72D297353CC}">
                  <c16:uniqueId val="{00000001-1810-412E-BB6C-D62514B45D22}"/>
                </c:ext>
              </c:extLst>
            </c:dLbl>
            <c:dLbl>
              <c:idx val="1"/>
              <c:delete val="1"/>
              <c:extLst>
                <c:ext xmlns:c15="http://schemas.microsoft.com/office/drawing/2012/chart" uri="{CE6537A1-D6FC-4f65-9D91-7224C49458BB}"/>
                <c:ext xmlns:c16="http://schemas.microsoft.com/office/drawing/2014/chart" uri="{C3380CC4-5D6E-409C-BE32-E72D297353CC}">
                  <c16:uniqueId val="{00000003-1810-412E-BB6C-D62514B45D22}"/>
                </c:ext>
              </c:extLst>
            </c:dLbl>
            <c:dLbl>
              <c:idx val="2"/>
              <c:delete val="1"/>
              <c:extLst>
                <c:ext xmlns:c15="http://schemas.microsoft.com/office/drawing/2012/chart" uri="{CE6537A1-D6FC-4f65-9D91-7224C49458BB}"/>
                <c:ext xmlns:c16="http://schemas.microsoft.com/office/drawing/2014/chart" uri="{C3380CC4-5D6E-409C-BE32-E72D297353CC}">
                  <c16:uniqueId val="{00000005-1810-412E-BB6C-D62514B45D22}"/>
                </c:ext>
              </c:extLst>
            </c:dLbl>
            <c:dLbl>
              <c:idx val="3"/>
              <c:delete val="1"/>
              <c:extLst>
                <c:ext xmlns:c15="http://schemas.microsoft.com/office/drawing/2012/chart" uri="{CE6537A1-D6FC-4f65-9D91-7224C49458BB}"/>
                <c:ext xmlns:c16="http://schemas.microsoft.com/office/drawing/2014/chart" uri="{C3380CC4-5D6E-409C-BE32-E72D297353CC}">
                  <c16:uniqueId val="{00000007-1810-412E-BB6C-D62514B45D22}"/>
                </c:ext>
              </c:extLst>
            </c:dLbl>
            <c:dLbl>
              <c:idx val="5"/>
              <c:delete val="1"/>
              <c:extLst>
                <c:ext xmlns:c15="http://schemas.microsoft.com/office/drawing/2012/chart" uri="{CE6537A1-D6FC-4f65-9D91-7224C49458BB}"/>
                <c:ext xmlns:c16="http://schemas.microsoft.com/office/drawing/2014/chart" uri="{C3380CC4-5D6E-409C-BE32-E72D297353CC}">
                  <c16:uniqueId val="{0000000A-1810-412E-BB6C-D62514B45D22}"/>
                </c:ext>
              </c:extLst>
            </c:dLbl>
            <c:dLbl>
              <c:idx val="6"/>
              <c:delete val="1"/>
              <c:extLst>
                <c:ext xmlns:c15="http://schemas.microsoft.com/office/drawing/2012/chart" uri="{CE6537A1-D6FC-4f65-9D91-7224C49458BB}"/>
                <c:ext xmlns:c16="http://schemas.microsoft.com/office/drawing/2014/chart" uri="{C3380CC4-5D6E-409C-BE32-E72D297353CC}">
                  <c16:uniqueId val="{0000000B-1810-412E-BB6C-D62514B45D22}"/>
                </c:ext>
              </c:extLst>
            </c:dLbl>
            <c:dLbl>
              <c:idx val="7"/>
              <c:delete val="1"/>
              <c:extLst>
                <c:ext xmlns:c15="http://schemas.microsoft.com/office/drawing/2012/chart" uri="{CE6537A1-D6FC-4f65-9D91-7224C49458BB}"/>
                <c:ext xmlns:c16="http://schemas.microsoft.com/office/drawing/2014/chart" uri="{C3380CC4-5D6E-409C-BE32-E72D297353CC}">
                  <c16:uniqueId val="{0000000C-1810-412E-BB6C-D62514B45D22}"/>
                </c:ext>
              </c:extLst>
            </c:dLbl>
            <c:dLbl>
              <c:idx val="8"/>
              <c:delete val="1"/>
              <c:extLst>
                <c:ext xmlns:c15="http://schemas.microsoft.com/office/drawing/2012/chart" uri="{CE6537A1-D6FC-4f65-9D91-7224C49458BB}"/>
                <c:ext xmlns:c16="http://schemas.microsoft.com/office/drawing/2014/chart" uri="{C3380CC4-5D6E-409C-BE32-E72D297353CC}">
                  <c16:uniqueId val="{0000000D-1810-412E-BB6C-D62514B45D22}"/>
                </c:ext>
              </c:extLst>
            </c:dLbl>
            <c:dLbl>
              <c:idx val="10"/>
              <c:delete val="1"/>
              <c:extLst>
                <c:ext xmlns:c15="http://schemas.microsoft.com/office/drawing/2012/chart" uri="{CE6537A1-D6FC-4f65-9D91-7224C49458BB}"/>
                <c:ext xmlns:c16="http://schemas.microsoft.com/office/drawing/2014/chart" uri="{C3380CC4-5D6E-409C-BE32-E72D297353CC}">
                  <c16:uniqueId val="{0000000E-1810-412E-BB6C-D62514B45D22}"/>
                </c:ext>
              </c:extLst>
            </c:dLbl>
            <c:dLbl>
              <c:idx val="11"/>
              <c:delete val="1"/>
              <c:extLst>
                <c:ext xmlns:c15="http://schemas.microsoft.com/office/drawing/2012/chart" uri="{CE6537A1-D6FC-4f65-9D91-7224C49458BB}"/>
                <c:ext xmlns:c16="http://schemas.microsoft.com/office/drawing/2014/chart" uri="{C3380CC4-5D6E-409C-BE32-E72D297353CC}">
                  <c16:uniqueId val="{0000000F-1810-412E-BB6C-D62514B45D22}"/>
                </c:ext>
              </c:extLst>
            </c:dLbl>
            <c:dLbl>
              <c:idx val="12"/>
              <c:delete val="1"/>
              <c:extLst>
                <c:ext xmlns:c15="http://schemas.microsoft.com/office/drawing/2012/chart" uri="{CE6537A1-D6FC-4f65-9D91-7224C49458BB}"/>
                <c:ext xmlns:c16="http://schemas.microsoft.com/office/drawing/2014/chart" uri="{C3380CC4-5D6E-409C-BE32-E72D297353CC}">
                  <c16:uniqueId val="{00000010-1810-412E-BB6C-D62514B45D22}"/>
                </c:ext>
              </c:extLst>
            </c:dLbl>
            <c:dLbl>
              <c:idx val="13"/>
              <c:delete val="1"/>
              <c:extLst>
                <c:ext xmlns:c15="http://schemas.microsoft.com/office/drawing/2012/chart" uri="{CE6537A1-D6FC-4f65-9D91-7224C49458BB}"/>
                <c:ext xmlns:c16="http://schemas.microsoft.com/office/drawing/2014/chart" uri="{C3380CC4-5D6E-409C-BE32-E72D297353CC}">
                  <c16:uniqueId val="{00000011-1810-412E-BB6C-D62514B45D22}"/>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Scratch!$B$13:$B$27</c:f>
              <c:strCache>
                <c:ptCount val="15"/>
                <c:pt idx="0">
                  <c:v>2018/19</c:v>
                </c:pt>
                <c:pt idx="1">
                  <c:v>2019/20</c:v>
                </c:pt>
                <c:pt idx="2">
                  <c:v>2020/21</c:v>
                </c:pt>
                <c:pt idx="3">
                  <c:v>2021/22</c:v>
                </c:pt>
                <c:pt idx="4">
                  <c:v>2022/23</c:v>
                </c:pt>
                <c:pt idx="5">
                  <c:v>2023/24</c:v>
                </c:pt>
                <c:pt idx="6">
                  <c:v>2024/25</c:v>
                </c:pt>
                <c:pt idx="7">
                  <c:v>2025/26</c:v>
                </c:pt>
                <c:pt idx="8">
                  <c:v>2026/27</c:v>
                </c:pt>
                <c:pt idx="9">
                  <c:v>2027/28</c:v>
                </c:pt>
                <c:pt idx="10">
                  <c:v>2028/29</c:v>
                </c:pt>
                <c:pt idx="11">
                  <c:v>2029/30</c:v>
                </c:pt>
                <c:pt idx="12">
                  <c:v>2030/31</c:v>
                </c:pt>
                <c:pt idx="13">
                  <c:v>2031/32</c:v>
                </c:pt>
                <c:pt idx="14">
                  <c:v>2032/33</c:v>
                </c:pt>
              </c:strCache>
            </c:strRef>
          </c:cat>
          <c:val>
            <c:numRef>
              <c:f>Scratch!$C$13:$C$27</c:f>
              <c:numCache>
                <c:formatCode>_(* #,##0_);_(* \(#,##0\);_(* "-"??_);_(@_)</c:formatCode>
                <c:ptCount val="15"/>
                <c:pt idx="0">
                  <c:v>20769</c:v>
                </c:pt>
                <c:pt idx="1">
                  <c:v>21028</c:v>
                </c:pt>
                <c:pt idx="2">
                  <c:v>21247</c:v>
                </c:pt>
                <c:pt idx="3">
                  <c:v>22386</c:v>
                </c:pt>
                <c:pt idx="4">
                  <c:v>23093</c:v>
                </c:pt>
                <c:pt idx="5">
                  <c:v>23763.063333333332</c:v>
                </c:pt>
                <c:pt idx="6">
                  <c:v>24523.264444444445</c:v>
                </c:pt>
                <c:pt idx="7">
                  <c:v>25135.782592592594</c:v>
                </c:pt>
                <c:pt idx="8">
                  <c:v>25685.843456790124</c:v>
                </c:pt>
                <c:pt idx="9">
                  <c:v>26450.586831275719</c:v>
                </c:pt>
                <c:pt idx="10">
                  <c:v>27149.597626886145</c:v>
                </c:pt>
                <c:pt idx="11">
                  <c:v>27858.19263831733</c:v>
                </c:pt>
                <c:pt idx="12">
                  <c:v>28633.049032159732</c:v>
                </c:pt>
                <c:pt idx="13">
                  <c:v>29261.039765787737</c:v>
                </c:pt>
                <c:pt idx="14">
                  <c:v>29930.970478754934</c:v>
                </c:pt>
              </c:numCache>
            </c:numRef>
          </c:val>
          <c:extLst>
            <c:ext xmlns:c16="http://schemas.microsoft.com/office/drawing/2014/chart" uri="{C3380CC4-5D6E-409C-BE32-E72D297353CC}">
              <c16:uniqueId val="{00000012-1810-412E-BB6C-D62514B45D22}"/>
            </c:ext>
          </c:extLst>
        </c:ser>
        <c:dLbls>
          <c:dLblPos val="outEnd"/>
          <c:showLegendKey val="0"/>
          <c:showVal val="1"/>
          <c:showCatName val="0"/>
          <c:showSerName val="0"/>
          <c:showPercent val="0"/>
          <c:showBubbleSize val="0"/>
        </c:dLbls>
        <c:gapWidth val="219"/>
        <c:overlap val="-27"/>
        <c:axId val="1959027183"/>
        <c:axId val="1860326367"/>
      </c:barChart>
      <c:catAx>
        <c:axId val="195902718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860326367"/>
        <c:crosses val="autoZero"/>
        <c:auto val="1"/>
        <c:lblAlgn val="ctr"/>
        <c:lblOffset val="100"/>
        <c:noMultiLvlLbl val="0"/>
      </c:catAx>
      <c:valAx>
        <c:axId val="1860326367"/>
        <c:scaling>
          <c:orientation val="minMax"/>
        </c:scaling>
        <c:delete val="0"/>
        <c:axPos val="l"/>
        <c:majorGridlines>
          <c:spPr>
            <a:ln w="9525" cap="flat" cmpd="sng" algn="ctr">
              <a:solidFill>
                <a:schemeClr val="tx1">
                  <a:lumMod val="15000"/>
                  <a:lumOff val="85000"/>
                </a:schemeClr>
              </a:solidFill>
              <a:round/>
            </a:ln>
            <a:effectLst/>
          </c:spPr>
        </c:majorGridlines>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1959027183"/>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1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02F1C65-FB99-E444-925F-A0C7AB082B77}"/>
              </a:ext>
            </a:extLst>
          </p:cNvPr>
          <p:cNvSpPr>
            <a:spLocks noGrp="1"/>
          </p:cNvSpPr>
          <p:nvPr>
            <p:ph type="hdr" sz="quarter"/>
          </p:nvPr>
        </p:nvSpPr>
        <p:spPr>
          <a:xfrm>
            <a:off x="0" y="1"/>
            <a:ext cx="3037840" cy="466434"/>
          </a:xfrm>
          <a:prstGeom prst="rect">
            <a:avLst/>
          </a:prstGeom>
        </p:spPr>
        <p:txBody>
          <a:bodyPr vert="horz" lIns="93172" tIns="46586" rIns="93172" bIns="46586" rtlCol="0"/>
          <a:lstStyle>
            <a:lvl1pPr algn="l">
              <a:defRPr sz="1300"/>
            </a:lvl1pPr>
          </a:lstStyle>
          <a:p>
            <a:endParaRPr lang="en-US"/>
          </a:p>
        </p:txBody>
      </p:sp>
      <p:sp>
        <p:nvSpPr>
          <p:cNvPr id="3" name="Date Placeholder 2">
            <a:extLst>
              <a:ext uri="{FF2B5EF4-FFF2-40B4-BE49-F238E27FC236}">
                <a16:creationId xmlns:a16="http://schemas.microsoft.com/office/drawing/2014/main" id="{3C4A911D-1DC5-8D46-9AB7-531F3928CE61}"/>
              </a:ext>
            </a:extLst>
          </p:cNvPr>
          <p:cNvSpPr>
            <a:spLocks noGrp="1"/>
          </p:cNvSpPr>
          <p:nvPr>
            <p:ph type="dt" sz="quarter" idx="1"/>
          </p:nvPr>
        </p:nvSpPr>
        <p:spPr>
          <a:xfrm>
            <a:off x="3970938" y="1"/>
            <a:ext cx="3037840" cy="466434"/>
          </a:xfrm>
          <a:prstGeom prst="rect">
            <a:avLst/>
          </a:prstGeom>
        </p:spPr>
        <p:txBody>
          <a:bodyPr vert="horz" lIns="93172" tIns="46586" rIns="93172" bIns="46586" rtlCol="0"/>
          <a:lstStyle>
            <a:lvl1pPr algn="r">
              <a:defRPr sz="1300"/>
            </a:lvl1pPr>
          </a:lstStyle>
          <a:p>
            <a:fld id="{3C12D977-3877-5749-9054-6A9F162F48C1}" type="datetimeFigureOut">
              <a:rPr lang="en-US" smtClean="0"/>
              <a:t>5/15/2023</a:t>
            </a:fld>
            <a:endParaRPr lang="en-US"/>
          </a:p>
        </p:txBody>
      </p:sp>
      <p:sp>
        <p:nvSpPr>
          <p:cNvPr id="4" name="Footer Placeholder 3">
            <a:extLst>
              <a:ext uri="{FF2B5EF4-FFF2-40B4-BE49-F238E27FC236}">
                <a16:creationId xmlns:a16="http://schemas.microsoft.com/office/drawing/2014/main" id="{28FCCAF2-D1E5-5E44-8F3F-8A226124CDA8}"/>
              </a:ext>
            </a:extLst>
          </p:cNvPr>
          <p:cNvSpPr>
            <a:spLocks noGrp="1"/>
          </p:cNvSpPr>
          <p:nvPr>
            <p:ph type="ftr" sz="quarter" idx="2"/>
          </p:nvPr>
        </p:nvSpPr>
        <p:spPr>
          <a:xfrm>
            <a:off x="0" y="8829967"/>
            <a:ext cx="3037840" cy="466433"/>
          </a:xfrm>
          <a:prstGeom prst="rect">
            <a:avLst/>
          </a:prstGeom>
        </p:spPr>
        <p:txBody>
          <a:bodyPr vert="horz" lIns="93172" tIns="46586" rIns="93172" bIns="46586" rtlCol="0" anchor="b"/>
          <a:lstStyle>
            <a:lvl1pPr algn="l">
              <a:defRPr sz="1300"/>
            </a:lvl1pPr>
          </a:lstStyle>
          <a:p>
            <a:endParaRPr lang="en-US"/>
          </a:p>
        </p:txBody>
      </p:sp>
      <p:sp>
        <p:nvSpPr>
          <p:cNvPr id="5" name="Slide Number Placeholder 4">
            <a:extLst>
              <a:ext uri="{FF2B5EF4-FFF2-40B4-BE49-F238E27FC236}">
                <a16:creationId xmlns:a16="http://schemas.microsoft.com/office/drawing/2014/main" id="{2C737294-4A1F-2442-BF3C-ABE811DD859C}"/>
              </a:ext>
            </a:extLst>
          </p:cNvPr>
          <p:cNvSpPr>
            <a:spLocks noGrp="1"/>
          </p:cNvSpPr>
          <p:nvPr>
            <p:ph type="sldNum" sz="quarter" idx="3"/>
          </p:nvPr>
        </p:nvSpPr>
        <p:spPr>
          <a:xfrm>
            <a:off x="3970938" y="8829967"/>
            <a:ext cx="3037840" cy="466433"/>
          </a:xfrm>
          <a:prstGeom prst="rect">
            <a:avLst/>
          </a:prstGeom>
        </p:spPr>
        <p:txBody>
          <a:bodyPr vert="horz" lIns="93172" tIns="46586" rIns="93172" bIns="46586" rtlCol="0" anchor="b"/>
          <a:lstStyle>
            <a:lvl1pPr algn="r">
              <a:defRPr sz="1300"/>
            </a:lvl1pPr>
          </a:lstStyle>
          <a:p>
            <a:fld id="{EA54FEB4-8C5E-8145-A6D7-0722C0EDFB4C}" type="slidenum">
              <a:rPr lang="en-US" smtClean="0"/>
              <a:t>‹#›</a:t>
            </a:fld>
            <a:endParaRPr lang="en-US"/>
          </a:p>
        </p:txBody>
      </p:sp>
    </p:spTree>
    <p:extLst>
      <p:ext uri="{BB962C8B-B14F-4D97-AF65-F5344CB8AC3E}">
        <p14:creationId xmlns:p14="http://schemas.microsoft.com/office/powerpoint/2010/main" val="114411750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6434"/>
          </a:xfrm>
          <a:prstGeom prst="rect">
            <a:avLst/>
          </a:prstGeom>
        </p:spPr>
        <p:txBody>
          <a:bodyPr vert="horz" lIns="93172" tIns="46586" rIns="93172" bIns="46586" rtlCol="0"/>
          <a:lstStyle>
            <a:lvl1pPr algn="l">
              <a:defRPr sz="1300"/>
            </a:lvl1pPr>
          </a:lstStyle>
          <a:p>
            <a:endParaRPr lang="en-US"/>
          </a:p>
        </p:txBody>
      </p:sp>
      <p:sp>
        <p:nvSpPr>
          <p:cNvPr id="3" name="Date Placeholder 2"/>
          <p:cNvSpPr>
            <a:spLocks noGrp="1"/>
          </p:cNvSpPr>
          <p:nvPr>
            <p:ph type="dt" idx="1"/>
          </p:nvPr>
        </p:nvSpPr>
        <p:spPr>
          <a:xfrm>
            <a:off x="3970938" y="1"/>
            <a:ext cx="3037840" cy="466434"/>
          </a:xfrm>
          <a:prstGeom prst="rect">
            <a:avLst/>
          </a:prstGeom>
        </p:spPr>
        <p:txBody>
          <a:bodyPr vert="horz" lIns="93172" tIns="46586" rIns="93172" bIns="46586" rtlCol="0"/>
          <a:lstStyle>
            <a:lvl1pPr algn="r">
              <a:defRPr sz="1300"/>
            </a:lvl1pPr>
          </a:lstStyle>
          <a:p>
            <a:fld id="{3071C730-91B4-4644-B5BA-F7B6A30B7B63}" type="datetimeFigureOut">
              <a:rPr lang="en-US" smtClean="0"/>
              <a:t>5/15/2023</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2" tIns="46586" rIns="93172" bIns="46586"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2" tIns="46586" rIns="93172" bIns="4658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2" tIns="46586" rIns="93172" bIns="46586" rtlCol="0" anchor="b"/>
          <a:lstStyle>
            <a:lvl1pPr algn="l">
              <a:defRPr sz="13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2" tIns="46586" rIns="93172" bIns="46586" rtlCol="0" anchor="b"/>
          <a:lstStyle>
            <a:lvl1pPr algn="r">
              <a:defRPr sz="1300"/>
            </a:lvl1pPr>
          </a:lstStyle>
          <a:p>
            <a:fld id="{843CD0E5-82C7-4C4F-853A-7FCDF30374ED}" type="slidenum">
              <a:rPr lang="en-US" smtClean="0"/>
              <a:t>‹#›</a:t>
            </a:fld>
            <a:endParaRPr lang="en-US"/>
          </a:p>
        </p:txBody>
      </p:sp>
    </p:spTree>
    <p:extLst>
      <p:ext uri="{BB962C8B-B14F-4D97-AF65-F5344CB8AC3E}">
        <p14:creationId xmlns:p14="http://schemas.microsoft.com/office/powerpoint/2010/main" val="549998719"/>
      </p:ext>
    </p:extLst>
  </p:cSld>
  <p:clrMap bg1="lt1" tx1="dk1" bg2="lt2" tx2="dk2" accent1="accent1" accent2="accent2" accent3="accent3" accent4="accent4" accent5="accent5" accent6="accent6" hlink="hlink" folHlink="folHlink"/>
  <p:notesStyle>
    <a:lvl1pPr marL="0" algn="l" defTabSz="457109" rtl="0" eaLnBrk="1" latinLnBrk="0" hangingPunct="1">
      <a:defRPr sz="600" kern="1200">
        <a:solidFill>
          <a:schemeClr val="tx1"/>
        </a:solidFill>
        <a:latin typeface="+mn-lt"/>
        <a:ea typeface="+mn-ea"/>
        <a:cs typeface="+mn-cs"/>
      </a:defRPr>
    </a:lvl1pPr>
    <a:lvl2pPr marL="228554" algn="l" defTabSz="457109" rtl="0" eaLnBrk="1" latinLnBrk="0" hangingPunct="1">
      <a:defRPr sz="600" kern="1200">
        <a:solidFill>
          <a:schemeClr val="tx1"/>
        </a:solidFill>
        <a:latin typeface="+mn-lt"/>
        <a:ea typeface="+mn-ea"/>
        <a:cs typeface="+mn-cs"/>
      </a:defRPr>
    </a:lvl2pPr>
    <a:lvl3pPr marL="457109" algn="l" defTabSz="457109" rtl="0" eaLnBrk="1" latinLnBrk="0" hangingPunct="1">
      <a:defRPr sz="600" kern="1200">
        <a:solidFill>
          <a:schemeClr val="tx1"/>
        </a:solidFill>
        <a:latin typeface="+mn-lt"/>
        <a:ea typeface="+mn-ea"/>
        <a:cs typeface="+mn-cs"/>
      </a:defRPr>
    </a:lvl3pPr>
    <a:lvl4pPr marL="685663" algn="l" defTabSz="457109" rtl="0" eaLnBrk="1" latinLnBrk="0" hangingPunct="1">
      <a:defRPr sz="600" kern="1200">
        <a:solidFill>
          <a:schemeClr val="tx1"/>
        </a:solidFill>
        <a:latin typeface="+mn-lt"/>
        <a:ea typeface="+mn-ea"/>
        <a:cs typeface="+mn-cs"/>
      </a:defRPr>
    </a:lvl4pPr>
    <a:lvl5pPr marL="914217" algn="l" defTabSz="457109" rtl="0" eaLnBrk="1" latinLnBrk="0" hangingPunct="1">
      <a:defRPr sz="600" kern="1200">
        <a:solidFill>
          <a:schemeClr val="tx1"/>
        </a:solidFill>
        <a:latin typeface="+mn-lt"/>
        <a:ea typeface="+mn-ea"/>
        <a:cs typeface="+mn-cs"/>
      </a:defRPr>
    </a:lvl5pPr>
    <a:lvl6pPr marL="1142771" algn="l" defTabSz="457109" rtl="0" eaLnBrk="1" latinLnBrk="0" hangingPunct="1">
      <a:defRPr sz="600" kern="1200">
        <a:solidFill>
          <a:schemeClr val="tx1"/>
        </a:solidFill>
        <a:latin typeface="+mn-lt"/>
        <a:ea typeface="+mn-ea"/>
        <a:cs typeface="+mn-cs"/>
      </a:defRPr>
    </a:lvl6pPr>
    <a:lvl7pPr marL="1371326" algn="l" defTabSz="457109" rtl="0" eaLnBrk="1" latinLnBrk="0" hangingPunct="1">
      <a:defRPr sz="600" kern="1200">
        <a:solidFill>
          <a:schemeClr val="tx1"/>
        </a:solidFill>
        <a:latin typeface="+mn-lt"/>
        <a:ea typeface="+mn-ea"/>
        <a:cs typeface="+mn-cs"/>
      </a:defRPr>
    </a:lvl7pPr>
    <a:lvl8pPr marL="1599880" algn="l" defTabSz="457109" rtl="0" eaLnBrk="1" latinLnBrk="0" hangingPunct="1">
      <a:defRPr sz="600" kern="1200">
        <a:solidFill>
          <a:schemeClr val="tx1"/>
        </a:solidFill>
        <a:latin typeface="+mn-lt"/>
        <a:ea typeface="+mn-ea"/>
        <a:cs typeface="+mn-cs"/>
      </a:defRPr>
    </a:lvl8pPr>
    <a:lvl9pPr marL="1828434" algn="l" defTabSz="457109" rtl="0" eaLnBrk="1" latinLnBrk="0" hangingPunct="1">
      <a:defRPr sz="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220303">
              <a:defRPr/>
            </a:pPr>
            <a:fld id="{10193A3C-ED72-E644-BF47-638A452AD30F}" type="slidenum">
              <a:rPr lang="en-US" sz="1200">
                <a:solidFill>
                  <a:prstClr val="black"/>
                </a:solidFill>
                <a:latin typeface="Calibri" panose="020F0502020204030204"/>
              </a:rPr>
              <a:pPr defTabSz="220303">
                <a:defRPr/>
              </a:pPr>
              <a:t>3</a:t>
            </a:fld>
            <a:endParaRPr lang="en-US" sz="1200">
              <a:solidFill>
                <a:prstClr val="black"/>
              </a:solidFill>
              <a:latin typeface="Calibri" panose="020F0502020204030204"/>
            </a:endParaRPr>
          </a:p>
        </p:txBody>
      </p:sp>
    </p:spTree>
    <p:extLst>
      <p:ext uri="{BB962C8B-B14F-4D97-AF65-F5344CB8AC3E}">
        <p14:creationId xmlns:p14="http://schemas.microsoft.com/office/powerpoint/2010/main" val="40151831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220303">
              <a:defRPr/>
            </a:pPr>
            <a:fld id="{843CD0E5-82C7-4C4F-853A-7FCDF30374ED}" type="slidenum">
              <a:rPr lang="en-US">
                <a:solidFill>
                  <a:prstClr val="black"/>
                </a:solidFill>
                <a:latin typeface="Calibri" panose="020F0502020204030204"/>
              </a:rPr>
              <a:pPr defTabSz="220303">
                <a:defRPr/>
              </a:pPr>
              <a:t>5</a:t>
            </a:fld>
            <a:endParaRPr lang="en-US">
              <a:solidFill>
                <a:prstClr val="black"/>
              </a:solidFill>
              <a:latin typeface="Calibri" panose="020F0502020204030204"/>
            </a:endParaRPr>
          </a:p>
        </p:txBody>
      </p:sp>
    </p:spTree>
    <p:extLst>
      <p:ext uri="{BB962C8B-B14F-4D97-AF65-F5344CB8AC3E}">
        <p14:creationId xmlns:p14="http://schemas.microsoft.com/office/powerpoint/2010/main" val="10875278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43CD0E5-82C7-4C4F-853A-7FCDF30374ED}" type="slidenum">
              <a:rPr lang="en-US" smtClean="0"/>
              <a:t>9</a:t>
            </a:fld>
            <a:endParaRPr lang="en-US" dirty="0"/>
          </a:p>
        </p:txBody>
      </p:sp>
    </p:spTree>
    <p:extLst>
      <p:ext uri="{BB962C8B-B14F-4D97-AF65-F5344CB8AC3E}">
        <p14:creationId xmlns:p14="http://schemas.microsoft.com/office/powerpoint/2010/main" val="9593729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43CD0E5-82C7-4C4F-853A-7FCDF30374ED}" type="slidenum">
              <a:rPr lang="en-US" smtClean="0"/>
              <a:t>10</a:t>
            </a:fld>
            <a:endParaRPr lang="en-US" dirty="0"/>
          </a:p>
        </p:txBody>
      </p:sp>
    </p:spTree>
    <p:extLst>
      <p:ext uri="{BB962C8B-B14F-4D97-AF65-F5344CB8AC3E}">
        <p14:creationId xmlns:p14="http://schemas.microsoft.com/office/powerpoint/2010/main" val="6494044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43CD0E5-82C7-4C4F-853A-7FCDF30374ED}" type="slidenum">
              <a:rPr lang="en-US" smtClean="0"/>
              <a:t>11</a:t>
            </a:fld>
            <a:endParaRPr lang="en-US" dirty="0"/>
          </a:p>
        </p:txBody>
      </p:sp>
    </p:spTree>
    <p:extLst>
      <p:ext uri="{BB962C8B-B14F-4D97-AF65-F5344CB8AC3E}">
        <p14:creationId xmlns:p14="http://schemas.microsoft.com/office/powerpoint/2010/main" val="411276697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2.xml"/><Relationship Id="rId4" Type="http://schemas.openxmlformats.org/officeDocument/2006/relationships/image" Target="../media/image22.sv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2.xml"/><Relationship Id="rId4" Type="http://schemas.openxmlformats.org/officeDocument/2006/relationships/image" Target="../media/image22.sv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Master" Target="../slideMasters/slideMaster2.xml"/><Relationship Id="rId4" Type="http://schemas.openxmlformats.org/officeDocument/2006/relationships/image" Target="../media/image25.sv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6.png"/><Relationship Id="rId1" Type="http://schemas.openxmlformats.org/officeDocument/2006/relationships/slideMaster" Target="../slideMasters/slideMaster2.xml"/><Relationship Id="rId4" Type="http://schemas.openxmlformats.org/officeDocument/2006/relationships/image" Target="../media/image25.svg"/></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3.xml"/><Relationship Id="rId4" Type="http://schemas.openxmlformats.org/officeDocument/2006/relationships/image" Target="../media/image22.sv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3.xml"/><Relationship Id="rId4" Type="http://schemas.openxmlformats.org/officeDocument/2006/relationships/image" Target="../media/image22.sv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Master" Target="../slideMasters/slideMaster3.xml"/><Relationship Id="rId4" Type="http://schemas.openxmlformats.org/officeDocument/2006/relationships/image" Target="../media/image25.sv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6.png"/><Relationship Id="rId1" Type="http://schemas.openxmlformats.org/officeDocument/2006/relationships/slideMaster" Target="../slideMasters/slideMaster3.xml"/><Relationship Id="rId4" Type="http://schemas.openxmlformats.org/officeDocument/2006/relationships/image" Target="../media/image25.svg"/></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9.svg"/></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3.png"/><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3.png"/><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3.png"/><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4.png"/><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Master" Target="../slideMasters/slideMaster5.xml"/><Relationship Id="rId4" Type="http://schemas.openxmlformats.org/officeDocument/2006/relationships/image" Target="../media/image37.svg"/></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png"/><Relationship Id="rId1" Type="http://schemas.openxmlformats.org/officeDocument/2006/relationships/slideMaster" Target="../slideMasters/slideMaster6.xml"/><Relationship Id="rId4" Type="http://schemas.openxmlformats.org/officeDocument/2006/relationships/image" Target="../media/image37.svg"/></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Master" Target="../slideMasters/slideMaster6.xml"/><Relationship Id="rId4" Type="http://schemas.openxmlformats.org/officeDocument/2006/relationships/image" Target="../media/image48.sv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3.png"/><Relationship Id="rId1" Type="http://schemas.openxmlformats.org/officeDocument/2006/relationships/slideMaster" Target="../slideMasters/slideMaster6.xml"/><Relationship Id="rId4" Type="http://schemas.openxmlformats.org/officeDocument/2006/relationships/image" Target="../media/image50.svg"/></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8.png"/><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51.png"/><Relationship Id="rId1" Type="http://schemas.openxmlformats.org/officeDocument/2006/relationships/slideMaster" Target="../slideMasters/slideMaster8.xml"/><Relationship Id="rId4" Type="http://schemas.openxmlformats.org/officeDocument/2006/relationships/image" Target="../media/image37.sv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51.png"/><Relationship Id="rId1" Type="http://schemas.openxmlformats.org/officeDocument/2006/relationships/slideMaster" Target="../slideMasters/slideMaster9.xml"/><Relationship Id="rId4" Type="http://schemas.openxmlformats.org/officeDocument/2006/relationships/image" Target="../media/image37.svg"/></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Master" Target="../slideMasters/slideMaster12.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Master" Target="../slideMasters/slideMaster13.xml"/></Relationships>
</file>

<file path=ppt/slideLayouts/_rels/slideLayout89.xml.rels><?xml version="1.0" encoding="UTF-8" standalone="yes"?>
<Relationships xmlns="http://schemas.openxmlformats.org/package/2006/relationships"><Relationship Id="rId8" Type="http://schemas.openxmlformats.org/officeDocument/2006/relationships/image" Target="../media/image62.svg"/><Relationship Id="rId13" Type="http://schemas.openxmlformats.org/officeDocument/2006/relationships/image" Target="../media/image65.png"/><Relationship Id="rId3" Type="http://schemas.openxmlformats.org/officeDocument/2006/relationships/hyperlink" Target="https://www.linkedin.com/company/zondahome/" TargetMode="External"/><Relationship Id="rId7" Type="http://schemas.openxmlformats.org/officeDocument/2006/relationships/image" Target="../media/image61.png"/><Relationship Id="rId12" Type="http://schemas.openxmlformats.org/officeDocument/2006/relationships/hyperlink" Target="https://www.facebook.com/Zondahome" TargetMode="External"/><Relationship Id="rId2" Type="http://schemas.openxmlformats.org/officeDocument/2006/relationships/image" Target="../media/image58.png"/><Relationship Id="rId1" Type="http://schemas.openxmlformats.org/officeDocument/2006/relationships/slideMaster" Target="../slideMasters/slideMaster14.xml"/><Relationship Id="rId6" Type="http://schemas.openxmlformats.org/officeDocument/2006/relationships/hyperlink" Target="https://twitter.com/Zondahome" TargetMode="External"/><Relationship Id="rId11" Type="http://schemas.openxmlformats.org/officeDocument/2006/relationships/image" Target="../media/image64.svg"/><Relationship Id="rId5" Type="http://schemas.openxmlformats.org/officeDocument/2006/relationships/image" Target="../media/image60.svg"/><Relationship Id="rId10" Type="http://schemas.openxmlformats.org/officeDocument/2006/relationships/image" Target="../media/image63.png"/><Relationship Id="rId4" Type="http://schemas.openxmlformats.org/officeDocument/2006/relationships/image" Target="../media/image59.png"/><Relationship Id="rId9" Type="http://schemas.openxmlformats.org/officeDocument/2006/relationships/hyperlink" Target="https://www.instagram.com/zonda.home/" TargetMode="External"/><Relationship Id="rId14" Type="http://schemas.openxmlformats.org/officeDocument/2006/relationships/image" Target="../media/image66.sv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_1">
    <p:bg>
      <p:bgPr>
        <a:solidFill>
          <a:srgbClr val="E9FAF4"/>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5C13A71-0B4A-8543-B214-5852CEE1D2EE}"/>
              </a:ext>
            </a:extLst>
          </p:cNvPr>
          <p:cNvPicPr>
            <a:picLocks noChangeAspect="1"/>
          </p:cNvPicPr>
          <p:nvPr userDrawn="1"/>
        </p:nvPicPr>
        <p:blipFill>
          <a:blip r:embed="rId2"/>
          <a:stretch>
            <a:fillRect/>
          </a:stretch>
        </p:blipFill>
        <p:spPr>
          <a:xfrm>
            <a:off x="793" y="0"/>
            <a:ext cx="12190413" cy="6858000"/>
          </a:xfrm>
          <a:prstGeom prst="rect">
            <a:avLst/>
          </a:prstGeom>
        </p:spPr>
      </p:pic>
      <p:sp>
        <p:nvSpPr>
          <p:cNvPr id="6" name="Text Placeholder 10">
            <a:extLst>
              <a:ext uri="{FF2B5EF4-FFF2-40B4-BE49-F238E27FC236}">
                <a16:creationId xmlns:a16="http://schemas.microsoft.com/office/drawing/2014/main" id="{C693B1C9-CBEF-2D49-BD18-D7DF5A1AB7C7}"/>
              </a:ext>
            </a:extLst>
          </p:cNvPr>
          <p:cNvSpPr>
            <a:spLocks noGrp="1"/>
          </p:cNvSpPr>
          <p:nvPr>
            <p:ph type="body" sz="quarter" idx="13" hasCustomPrompt="1"/>
          </p:nvPr>
        </p:nvSpPr>
        <p:spPr>
          <a:xfrm>
            <a:off x="457140" y="4160520"/>
            <a:ext cx="5257115" cy="463435"/>
          </a:xfrm>
          <a:prstGeom prst="rect">
            <a:avLst/>
          </a:prstGeom>
        </p:spPr>
        <p:txBody>
          <a:bodyPr lIns="0" tIns="0" rIns="0" bIns="0"/>
          <a:lstStyle>
            <a:lvl1pPr marL="0" indent="0">
              <a:lnSpc>
                <a:spcPct val="100000"/>
              </a:lnSpc>
              <a:spcBef>
                <a:spcPts val="0"/>
              </a:spcBef>
              <a:buNone/>
              <a:defRPr sz="140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PRESENTED BY: FULL NAME</a:t>
            </a:r>
          </a:p>
          <a:p>
            <a:pPr lvl="0"/>
            <a:r>
              <a:rPr lang="en-US" dirty="0"/>
              <a:t>09/00/2020</a:t>
            </a:r>
          </a:p>
        </p:txBody>
      </p:sp>
      <p:sp>
        <p:nvSpPr>
          <p:cNvPr id="7" name="Text Placeholder 12">
            <a:extLst>
              <a:ext uri="{FF2B5EF4-FFF2-40B4-BE49-F238E27FC236}">
                <a16:creationId xmlns:a16="http://schemas.microsoft.com/office/drawing/2014/main" id="{80AA1182-6B0D-9B44-BA98-E6261CD12B4D}"/>
              </a:ext>
            </a:extLst>
          </p:cNvPr>
          <p:cNvSpPr>
            <a:spLocks noGrp="1"/>
          </p:cNvSpPr>
          <p:nvPr>
            <p:ph type="body" sz="quarter" idx="18" hasCustomPrompt="1"/>
          </p:nvPr>
        </p:nvSpPr>
        <p:spPr>
          <a:xfrm>
            <a:off x="457141" y="2514600"/>
            <a:ext cx="5257115" cy="1371600"/>
          </a:xfrm>
          <a:prstGeom prst="rect">
            <a:avLst/>
          </a:prstGeom>
        </p:spPr>
        <p:txBody>
          <a:bodyPr lIns="0" tIns="0" rIns="0" bIns="0"/>
          <a:lstStyle>
            <a:lvl1pPr marL="0" indent="0">
              <a:lnSpc>
                <a:spcPct val="100000"/>
              </a:lnSpc>
              <a:spcBef>
                <a:spcPts val="0"/>
              </a:spcBef>
              <a:buFontTx/>
              <a:buNone/>
              <a:defRPr sz="4449">
                <a:latin typeface="+mj-lt"/>
              </a:defRPr>
            </a:lvl1pPr>
            <a:lvl2pPr indent="0">
              <a:lnSpc>
                <a:spcPct val="100000"/>
              </a:lnSpc>
              <a:buFontTx/>
              <a:buNone/>
              <a:defRPr/>
            </a:lvl2pPr>
            <a:lvl3pPr indent="0">
              <a:lnSpc>
                <a:spcPct val="100000"/>
              </a:lnSpc>
              <a:buFontTx/>
              <a:buNone/>
              <a:defRPr/>
            </a:lvl3pPr>
            <a:lvl4pPr indent="0">
              <a:lnSpc>
                <a:spcPct val="100000"/>
              </a:lnSpc>
              <a:buFontTx/>
              <a:buNone/>
              <a:defRPr/>
            </a:lvl4pPr>
            <a:lvl5pPr indent="0">
              <a:lnSpc>
                <a:spcPct val="100000"/>
              </a:lnSpc>
              <a:buFontTx/>
              <a:buNone/>
              <a:defRPr/>
            </a:lvl5pPr>
          </a:lstStyle>
          <a:p>
            <a:pPr lvl="0"/>
            <a:r>
              <a:rPr lang="en-US" dirty="0"/>
              <a:t>Building the future of housing</a:t>
            </a:r>
          </a:p>
        </p:txBody>
      </p:sp>
      <p:pic>
        <p:nvPicPr>
          <p:cNvPr id="9" name="Picture 8">
            <a:extLst>
              <a:ext uri="{FF2B5EF4-FFF2-40B4-BE49-F238E27FC236}">
                <a16:creationId xmlns:a16="http://schemas.microsoft.com/office/drawing/2014/main" id="{FBD58507-F22C-486E-A85E-AF8388E17B00}"/>
              </a:ext>
            </a:extLst>
          </p:cNvPr>
          <p:cNvPicPr>
            <a:picLocks noChangeAspect="1"/>
          </p:cNvPicPr>
          <p:nvPr userDrawn="1"/>
        </p:nvPicPr>
        <p:blipFill>
          <a:blip r:embed="rId3"/>
          <a:stretch>
            <a:fillRect/>
          </a:stretch>
        </p:blipFill>
        <p:spPr>
          <a:xfrm>
            <a:off x="274284" y="203301"/>
            <a:ext cx="1737134" cy="566251"/>
          </a:xfrm>
          <a:prstGeom prst="rect">
            <a:avLst/>
          </a:prstGeom>
        </p:spPr>
      </p:pic>
    </p:spTree>
    <p:extLst>
      <p:ext uri="{BB962C8B-B14F-4D97-AF65-F5344CB8AC3E}">
        <p14:creationId xmlns:p14="http://schemas.microsoft.com/office/powerpoint/2010/main" val="5829702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1A5BB6-50CB-467D-A1C2-90D026FB76A1}"/>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0A2F8BAA-1DE3-4D62-A207-74BCA9628EDC}"/>
              </a:ext>
            </a:extLst>
          </p:cNvPr>
          <p:cNvSpPr>
            <a:spLocks noGrp="1"/>
          </p:cNvSpPr>
          <p:nvPr>
            <p:ph type="sldNum" sz="quarter" idx="10"/>
          </p:nvPr>
        </p:nvSpPr>
        <p:spPr/>
        <p:txBody>
          <a:bodyPr/>
          <a:lstStyle/>
          <a:p>
            <a:fld id="{22B11B4B-EFCE-4094-9006-F8B932C495B7}" type="slidenum">
              <a:rPr lang="en-US" smtClean="0"/>
              <a:t>‹#›</a:t>
            </a:fld>
            <a:endParaRPr lang="en-US"/>
          </a:p>
        </p:txBody>
      </p:sp>
      <p:sp>
        <p:nvSpPr>
          <p:cNvPr id="4" name="Text Placeholder 5">
            <a:extLst>
              <a:ext uri="{FF2B5EF4-FFF2-40B4-BE49-F238E27FC236}">
                <a16:creationId xmlns:a16="http://schemas.microsoft.com/office/drawing/2014/main" id="{90F3D517-0882-469F-9B7F-C444A999A56A}"/>
              </a:ext>
            </a:extLst>
          </p:cNvPr>
          <p:cNvSpPr>
            <a:spLocks noGrp="1"/>
          </p:cNvSpPr>
          <p:nvPr>
            <p:ph type="body" sz="quarter" idx="11"/>
          </p:nvPr>
        </p:nvSpPr>
        <p:spPr>
          <a:xfrm>
            <a:off x="1292225" y="1219200"/>
            <a:ext cx="3016250" cy="1450975"/>
          </a:xfrm>
        </p:spPr>
        <p:txBody>
          <a:bodyPr/>
          <a:lstStyle>
            <a:lvl4pPr>
              <a:defRPr>
                <a:solidFill>
                  <a:schemeClr val="tx1">
                    <a:lumMod val="65000"/>
                    <a:lumOff val="35000"/>
                  </a:schemeClr>
                </a:solidFill>
              </a:defRPr>
            </a:lvl4pPr>
            <a:lvl5pPr>
              <a:defRPr>
                <a:solidFill>
                  <a:schemeClr val="tx1">
                    <a:lumMod val="65000"/>
                    <a:lumOff val="35000"/>
                  </a:schemeClr>
                </a:solidFill>
              </a:defRPr>
            </a:lvl5p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36535883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F77CB-286B-49E6-8A64-9A929E6AED2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4FB77848-AFE3-4A58-8EFE-E533BC439A37}"/>
              </a:ext>
            </a:extLst>
          </p:cNvPr>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8B35CAA-7D0F-4FCC-89EE-126BD41CAF03}"/>
              </a:ext>
            </a:extLst>
          </p:cNvPr>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9DAF36A-B1F8-43EB-B701-D662B55AFBC4}"/>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6" name="Footer Placeholder 5">
            <a:extLst>
              <a:ext uri="{FF2B5EF4-FFF2-40B4-BE49-F238E27FC236}">
                <a16:creationId xmlns:a16="http://schemas.microsoft.com/office/drawing/2014/main" id="{3343AFB5-E37F-498F-8D65-9B2F7D18D6A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922FA96-47E4-4E7C-A84B-890F884F8230}"/>
              </a:ext>
            </a:extLst>
          </p:cNvPr>
          <p:cNvSpPr>
            <a:spLocks noGrp="1"/>
          </p:cNvSpPr>
          <p:nvPr>
            <p:ph type="sldNum" sz="quarter" idx="12"/>
          </p:nvPr>
        </p:nvSpPr>
        <p:spPr/>
        <p:txBody>
          <a:bodyPr/>
          <a:lstStyle/>
          <a:p>
            <a:fld id="{22B11B4B-EFCE-4094-9006-F8B932C495B7}" type="slidenum">
              <a:rPr lang="en-US" smtClean="0"/>
              <a:t>‹#›</a:t>
            </a:fld>
            <a:endParaRPr lang="en-US"/>
          </a:p>
        </p:txBody>
      </p:sp>
    </p:spTree>
    <p:extLst>
      <p:ext uri="{BB962C8B-B14F-4D97-AF65-F5344CB8AC3E}">
        <p14:creationId xmlns:p14="http://schemas.microsoft.com/office/powerpoint/2010/main" val="119732022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2E2E8A-4A6E-49DD-9A25-E8DACC475E5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151B9681-BB83-43E9-9191-561915A2F9B8}"/>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4" name="Footer Placeholder 3">
            <a:extLst>
              <a:ext uri="{FF2B5EF4-FFF2-40B4-BE49-F238E27FC236}">
                <a16:creationId xmlns:a16="http://schemas.microsoft.com/office/drawing/2014/main" id="{576F2E12-3E1D-4328-B893-18C5CE42780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241E7E59-111B-4D7D-A727-D7F556900B74}"/>
              </a:ext>
            </a:extLst>
          </p:cNvPr>
          <p:cNvSpPr>
            <a:spLocks noGrp="1"/>
          </p:cNvSpPr>
          <p:nvPr>
            <p:ph type="sldNum" sz="quarter" idx="12"/>
          </p:nvPr>
        </p:nvSpPr>
        <p:spPr/>
        <p:txBody>
          <a:bodyPr/>
          <a:lstStyle/>
          <a:p>
            <a:fld id="{22B11B4B-EFCE-4094-9006-F8B932C495B7}" type="slidenum">
              <a:rPr lang="en-US" smtClean="0"/>
              <a:t>‹#›</a:t>
            </a:fld>
            <a:endParaRPr lang="en-US"/>
          </a:p>
        </p:txBody>
      </p:sp>
    </p:spTree>
    <p:extLst>
      <p:ext uri="{BB962C8B-B14F-4D97-AF65-F5344CB8AC3E}">
        <p14:creationId xmlns:p14="http://schemas.microsoft.com/office/powerpoint/2010/main" val="149953090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E0405E5-AED0-4BBF-A65E-4D45DD68DD32}"/>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3" name="Footer Placeholder 2">
            <a:extLst>
              <a:ext uri="{FF2B5EF4-FFF2-40B4-BE49-F238E27FC236}">
                <a16:creationId xmlns:a16="http://schemas.microsoft.com/office/drawing/2014/main" id="{EBC44BD3-8310-47B4-A5D7-0EB88563066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255332F-42A6-494F-B179-075E72E8088B}"/>
              </a:ext>
            </a:extLst>
          </p:cNvPr>
          <p:cNvSpPr>
            <a:spLocks noGrp="1"/>
          </p:cNvSpPr>
          <p:nvPr>
            <p:ph type="sldNum" sz="quarter" idx="12"/>
          </p:nvPr>
        </p:nvSpPr>
        <p:spPr/>
        <p:txBody>
          <a:bodyPr/>
          <a:lstStyle/>
          <a:p>
            <a:fld id="{22B11B4B-EFCE-4094-9006-F8B932C495B7}" type="slidenum">
              <a:rPr lang="en-US" smtClean="0"/>
              <a:t>‹#›</a:t>
            </a:fld>
            <a:endParaRPr lang="en-US"/>
          </a:p>
        </p:txBody>
      </p:sp>
    </p:spTree>
    <p:extLst>
      <p:ext uri="{BB962C8B-B14F-4D97-AF65-F5344CB8AC3E}">
        <p14:creationId xmlns:p14="http://schemas.microsoft.com/office/powerpoint/2010/main" val="35358739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Column">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63F30D3-F6B2-7B42-95C1-ED815B4B56E9}"/>
              </a:ext>
            </a:extLst>
          </p:cNvPr>
          <p:cNvPicPr>
            <a:picLocks noChangeAspect="1"/>
          </p:cNvPicPr>
          <p:nvPr userDrawn="1"/>
        </p:nvPicPr>
        <p:blipFill>
          <a:blip r:embed="rId2"/>
          <a:stretch>
            <a:fillRect/>
          </a:stretch>
        </p:blipFill>
        <p:spPr>
          <a:xfrm>
            <a:off x="793" y="0"/>
            <a:ext cx="12190413" cy="6858000"/>
          </a:xfrm>
          <a:prstGeom prst="rect">
            <a:avLst/>
          </a:prstGeom>
        </p:spPr>
      </p:pic>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a:p>
        </p:txBody>
      </p:sp>
      <p:sp>
        <p:nvSpPr>
          <p:cNvPr id="11" name="Text Placeholder 10">
            <a:extLst>
              <a:ext uri="{FF2B5EF4-FFF2-40B4-BE49-F238E27FC236}">
                <a16:creationId xmlns:a16="http://schemas.microsoft.com/office/drawing/2014/main" id="{E81B10DF-2195-3646-9A71-556B0E10C041}"/>
              </a:ext>
            </a:extLst>
          </p:cNvPr>
          <p:cNvSpPr>
            <a:spLocks noGrp="1"/>
          </p:cNvSpPr>
          <p:nvPr>
            <p:ph type="body" sz="quarter" idx="13" hasCustomPrompt="1"/>
          </p:nvPr>
        </p:nvSpPr>
        <p:spPr>
          <a:xfrm>
            <a:off x="457140" y="2059050"/>
            <a:ext cx="3657124" cy="27432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H3 HEADLINE GT WALSHEIM BOLD 21PT</a:t>
            </a:r>
          </a:p>
        </p:txBody>
      </p:sp>
      <p:sp>
        <p:nvSpPr>
          <p:cNvPr id="14" name="Text Placeholder 10">
            <a:extLst>
              <a:ext uri="{FF2B5EF4-FFF2-40B4-BE49-F238E27FC236}">
                <a16:creationId xmlns:a16="http://schemas.microsoft.com/office/drawing/2014/main" id="{896B95A0-6B4F-8F4B-A5BF-BAE1662E7D68}"/>
              </a:ext>
            </a:extLst>
          </p:cNvPr>
          <p:cNvSpPr>
            <a:spLocks noGrp="1"/>
          </p:cNvSpPr>
          <p:nvPr>
            <p:ph type="body" sz="quarter" idx="14" hasCustomPrompt="1"/>
          </p:nvPr>
        </p:nvSpPr>
        <p:spPr>
          <a:xfrm>
            <a:off x="457140" y="2379089"/>
            <a:ext cx="3657124" cy="3754882"/>
          </a:xfrm>
          <a:prstGeom prst="rect">
            <a:avLst/>
          </a:prstGeom>
        </p:spPr>
        <p:txBody>
          <a:bodyPr lIns="0" tIns="0" rIns="0" bIns="0"/>
          <a:lstStyle>
            <a:lvl1pPr marL="0" indent="0">
              <a:lnSpc>
                <a:spcPts val="1550"/>
              </a:lnSpc>
              <a:spcBef>
                <a:spcPts val="0"/>
              </a:spcBef>
              <a:buFont typeface="+mj-lt"/>
              <a:buNone/>
              <a:defRPr sz="1050" b="0" i="0">
                <a:latin typeface="+mn-lt"/>
              </a:defRPr>
            </a:lvl1pPr>
            <a:lvl2pPr>
              <a:buNone/>
              <a:defRPr/>
            </a:lvl2pPr>
            <a:lvl3pPr>
              <a:buNone/>
              <a:defRPr/>
            </a:lvl3pPr>
            <a:lvl4pPr>
              <a:buNone/>
              <a:defRPr/>
            </a:lvl4pPr>
            <a:lvl5pPr>
              <a:buNone/>
              <a:defRPr/>
            </a:lvl5pPr>
          </a:lstStyle>
          <a:p>
            <a:pPr lvl="0"/>
            <a:r>
              <a:rPr lang="en-US" dirty="0"/>
              <a:t>We help you get ahead by leveraging the power of real time data in an agile and actionable format, so you can stay informed on the trends and insights you need to anticipate shifts, evaluate options, and ultimately make smarter decisions. Ever-updating and intuitively delivered, our research, insights, advisory services, and engagement opportunities put the right tools in your hands, whenever and wherever you need them.</a:t>
            </a:r>
          </a:p>
        </p:txBody>
      </p:sp>
    </p:spTree>
    <p:extLst>
      <p:ext uri="{BB962C8B-B14F-4D97-AF65-F5344CB8AC3E}">
        <p14:creationId xmlns:p14="http://schemas.microsoft.com/office/powerpoint/2010/main" val="29180381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DA86E0D-7F0D-4F11-9083-66C282C944A3}"/>
              </a:ext>
            </a:extLst>
          </p:cNvPr>
          <p:cNvSpPr>
            <a:spLocks noGrp="1"/>
          </p:cNvSpPr>
          <p:nvPr>
            <p:ph type="sldNum" sz="quarter" idx="10"/>
          </p:nvPr>
        </p:nvSpPr>
        <p:spPr/>
        <p:txBody>
          <a:bodyPr/>
          <a:lstStyle/>
          <a:p>
            <a:fld id="{010974C9-39F3-3947-8B5D-BF1F533E6409}" type="slidenum">
              <a:rPr lang="en-US" smtClean="0"/>
              <a:pPr/>
              <a:t>‹#›</a:t>
            </a:fld>
            <a:endParaRPr lang="en-US" sz="800"/>
          </a:p>
        </p:txBody>
      </p:sp>
      <p:pic>
        <p:nvPicPr>
          <p:cNvPr id="4" name="Picture 3">
            <a:extLst>
              <a:ext uri="{FF2B5EF4-FFF2-40B4-BE49-F238E27FC236}">
                <a16:creationId xmlns:a16="http://schemas.microsoft.com/office/drawing/2014/main" id="{E6A22BBA-E415-4244-A008-8ED69260C95C}"/>
              </a:ext>
            </a:extLst>
          </p:cNvPr>
          <p:cNvPicPr>
            <a:picLocks noChangeAspect="1"/>
          </p:cNvPicPr>
          <p:nvPr userDrawn="1"/>
        </p:nvPicPr>
        <p:blipFill>
          <a:blip r:embed="rId2"/>
          <a:stretch>
            <a:fillRect/>
          </a:stretch>
        </p:blipFill>
        <p:spPr>
          <a:xfrm>
            <a:off x="5600995" y="0"/>
            <a:ext cx="6590211" cy="3707477"/>
          </a:xfrm>
          <a:prstGeom prst="rect">
            <a:avLst/>
          </a:prstGeom>
        </p:spPr>
      </p:pic>
    </p:spTree>
    <p:extLst>
      <p:ext uri="{BB962C8B-B14F-4D97-AF65-F5344CB8AC3E}">
        <p14:creationId xmlns:p14="http://schemas.microsoft.com/office/powerpoint/2010/main" val="39595885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Column_Device">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C8CDCE48-55FE-CF4A-82A6-E23AFB9FFFDE}"/>
              </a:ext>
            </a:extLst>
          </p:cNvPr>
          <p:cNvPicPr>
            <a:picLocks noChangeAspect="1"/>
          </p:cNvPicPr>
          <p:nvPr userDrawn="1"/>
        </p:nvPicPr>
        <p:blipFill>
          <a:blip r:embed="rId2"/>
          <a:stretch>
            <a:fillRect/>
          </a:stretch>
        </p:blipFill>
        <p:spPr>
          <a:xfrm>
            <a:off x="793" y="0"/>
            <a:ext cx="12190413" cy="6858000"/>
          </a:xfrm>
          <a:prstGeom prst="rect">
            <a:avLst/>
          </a:prstGeom>
        </p:spPr>
      </p:pic>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a:p>
        </p:txBody>
      </p:sp>
      <p:sp>
        <p:nvSpPr>
          <p:cNvPr id="8" name="Title 1">
            <a:extLst>
              <a:ext uri="{FF2B5EF4-FFF2-40B4-BE49-F238E27FC236}">
                <a16:creationId xmlns:a16="http://schemas.microsoft.com/office/drawing/2014/main" id="{2CE5620C-0E1A-B842-AD28-5D8918F244C6}"/>
              </a:ext>
            </a:extLst>
          </p:cNvPr>
          <p:cNvSpPr>
            <a:spLocks noGrp="1"/>
          </p:cNvSpPr>
          <p:nvPr>
            <p:ph type="title" hasCustomPrompt="1"/>
          </p:nvPr>
        </p:nvSpPr>
        <p:spPr>
          <a:xfrm>
            <a:off x="457140" y="914400"/>
            <a:ext cx="5074259" cy="822960"/>
          </a:xfrm>
          <a:prstGeom prst="rect">
            <a:avLst/>
          </a:prstGeom>
        </p:spPr>
        <p:txBody>
          <a:bodyPr lIns="0" tIns="0" rIns="0" bIns="0"/>
          <a:lstStyle>
            <a:lvl1pPr>
              <a:lnSpc>
                <a:spcPct val="100000"/>
              </a:lnSpc>
              <a:defRPr sz="2500"/>
            </a:lvl1pPr>
          </a:lstStyle>
          <a:p>
            <a:r>
              <a:rPr lang="en-US" dirty="0"/>
              <a:t>Place a headline with a large word count here at the top of the page.</a:t>
            </a:r>
          </a:p>
        </p:txBody>
      </p:sp>
      <p:sp>
        <p:nvSpPr>
          <p:cNvPr id="9" name="Text Placeholder 10">
            <a:extLst>
              <a:ext uri="{FF2B5EF4-FFF2-40B4-BE49-F238E27FC236}">
                <a16:creationId xmlns:a16="http://schemas.microsoft.com/office/drawing/2014/main" id="{F7E028A1-54DE-B34E-B511-C12215AB955F}"/>
              </a:ext>
            </a:extLst>
          </p:cNvPr>
          <p:cNvSpPr>
            <a:spLocks noGrp="1"/>
          </p:cNvSpPr>
          <p:nvPr>
            <p:ph type="body" sz="quarter" idx="13" hasCustomPrompt="1"/>
          </p:nvPr>
        </p:nvSpPr>
        <p:spPr>
          <a:xfrm>
            <a:off x="457140" y="2190860"/>
            <a:ext cx="5074259" cy="27432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H3 HEADLINE GT WALSHEIM BOLD 21PT</a:t>
            </a:r>
          </a:p>
        </p:txBody>
      </p:sp>
      <p:sp>
        <p:nvSpPr>
          <p:cNvPr id="10" name="Text Placeholder 10">
            <a:extLst>
              <a:ext uri="{FF2B5EF4-FFF2-40B4-BE49-F238E27FC236}">
                <a16:creationId xmlns:a16="http://schemas.microsoft.com/office/drawing/2014/main" id="{14F2686D-7BC6-0C45-8545-DD1934C5F6EB}"/>
              </a:ext>
            </a:extLst>
          </p:cNvPr>
          <p:cNvSpPr>
            <a:spLocks noGrp="1"/>
          </p:cNvSpPr>
          <p:nvPr>
            <p:ph type="body" sz="quarter" idx="14" hasCustomPrompt="1"/>
          </p:nvPr>
        </p:nvSpPr>
        <p:spPr>
          <a:xfrm>
            <a:off x="457139" y="2465180"/>
            <a:ext cx="5074259" cy="320040"/>
          </a:xfrm>
          <a:prstGeom prst="rect">
            <a:avLst/>
          </a:prstGeom>
        </p:spPr>
        <p:txBody>
          <a:bodyPr lIns="0" tIns="0" rIns="0" bIns="0"/>
          <a:lstStyle>
            <a:lvl1pPr marL="0" indent="0">
              <a:lnSpc>
                <a:spcPts val="2000"/>
              </a:lnSpc>
              <a:spcBef>
                <a:spcPts val="0"/>
              </a:spcBef>
              <a:buFont typeface="Arial" panose="020B0604020202020204" pitchFamily="34" charset="0"/>
              <a:buNone/>
              <a:defRPr sz="1050" b="0" i="0">
                <a:latin typeface="+mn-lt"/>
              </a:defRPr>
            </a:lvl1pPr>
            <a:lvl2pPr>
              <a:buNone/>
              <a:defRPr/>
            </a:lvl2pPr>
            <a:lvl3pPr>
              <a:buNone/>
              <a:defRPr/>
            </a:lvl3pPr>
            <a:lvl4pPr>
              <a:buNone/>
              <a:defRPr/>
            </a:lvl4pPr>
            <a:lvl5pPr>
              <a:buNone/>
              <a:defRPr/>
            </a:lvl5pPr>
          </a:lstStyle>
          <a:p>
            <a:pPr lvl="0"/>
            <a:r>
              <a:rPr lang="en-US" dirty="0"/>
              <a:t>Interactive dashboards to track housing builds and trends</a:t>
            </a:r>
          </a:p>
        </p:txBody>
      </p:sp>
      <p:sp>
        <p:nvSpPr>
          <p:cNvPr id="13" name="Text Placeholder 10">
            <a:extLst>
              <a:ext uri="{FF2B5EF4-FFF2-40B4-BE49-F238E27FC236}">
                <a16:creationId xmlns:a16="http://schemas.microsoft.com/office/drawing/2014/main" id="{00C86868-A883-D646-AD60-7F4C599AEB5E}"/>
              </a:ext>
            </a:extLst>
          </p:cNvPr>
          <p:cNvSpPr>
            <a:spLocks noGrp="1"/>
          </p:cNvSpPr>
          <p:nvPr>
            <p:ph type="body" sz="quarter" idx="16" hasCustomPrompt="1"/>
          </p:nvPr>
        </p:nvSpPr>
        <p:spPr>
          <a:xfrm>
            <a:off x="457139" y="2844774"/>
            <a:ext cx="5074259" cy="2652448"/>
          </a:xfrm>
          <a:prstGeom prst="rect">
            <a:avLst/>
          </a:prstGeom>
        </p:spPr>
        <p:txBody>
          <a:bodyPr lIns="0" tIns="0" rIns="0" bIns="0"/>
          <a:lstStyle>
            <a:lvl1pPr marL="228554" indent="-228554">
              <a:lnSpc>
                <a:spcPct val="100000"/>
              </a:lnSpc>
              <a:spcBef>
                <a:spcPts val="0"/>
              </a:spcBef>
              <a:spcAft>
                <a:spcPts val="700"/>
              </a:spcAft>
              <a:buClr>
                <a:srgbClr val="00AB8C"/>
              </a:buClr>
              <a:buFont typeface="Wingdings" pitchFamily="2" charset="2"/>
              <a:buChar char="§"/>
              <a:defRPr sz="1050" b="0" i="0">
                <a:latin typeface="+mn-lt"/>
              </a:defRPr>
            </a:lvl1pPr>
            <a:lvl2pPr>
              <a:buNone/>
              <a:defRPr/>
            </a:lvl2pPr>
            <a:lvl3pPr>
              <a:buNone/>
              <a:defRPr/>
            </a:lvl3pPr>
            <a:lvl4pPr>
              <a:buNone/>
              <a:defRPr/>
            </a:lvl4pPr>
            <a:lvl5pPr>
              <a:buNone/>
              <a:defRPr/>
            </a:lvl5pPr>
          </a:lstStyle>
          <a:p>
            <a:pPr lvl="0"/>
            <a:r>
              <a:rPr lang="en-US" dirty="0"/>
              <a:t>New Construction Tracking (vacant developed lots)</a:t>
            </a:r>
          </a:p>
          <a:p>
            <a:pPr lvl="0"/>
            <a:r>
              <a:rPr lang="en-US" dirty="0"/>
              <a:t>Builder Closing Research</a:t>
            </a:r>
          </a:p>
          <a:p>
            <a:pPr lvl="0"/>
            <a:r>
              <a:rPr lang="en-US" dirty="0"/>
              <a:t>Housing Intelligence (remodeling data trends)</a:t>
            </a:r>
          </a:p>
          <a:p>
            <a:pPr lvl="0"/>
            <a:r>
              <a:rPr lang="en-US" dirty="0"/>
              <a:t>Builder Contacts</a:t>
            </a:r>
          </a:p>
        </p:txBody>
      </p:sp>
      <p:sp>
        <p:nvSpPr>
          <p:cNvPr id="7" name="Picture Placeholder 6">
            <a:extLst>
              <a:ext uri="{FF2B5EF4-FFF2-40B4-BE49-F238E27FC236}">
                <a16:creationId xmlns:a16="http://schemas.microsoft.com/office/drawing/2014/main" id="{5CC720A7-2134-D14B-9CD9-69AD9D566D6F}"/>
              </a:ext>
            </a:extLst>
          </p:cNvPr>
          <p:cNvSpPr>
            <a:spLocks noGrp="1"/>
          </p:cNvSpPr>
          <p:nvPr>
            <p:ph type="pic" sz="quarter" idx="17" hasCustomPrompt="1"/>
          </p:nvPr>
        </p:nvSpPr>
        <p:spPr>
          <a:xfrm>
            <a:off x="6365681" y="1889761"/>
            <a:ext cx="4873117" cy="3044024"/>
          </a:xfrm>
          <a:prstGeom prst="rect">
            <a:avLst/>
          </a:prstGeom>
          <a:solidFill>
            <a:schemeClr val="bg1">
              <a:lumMod val="50000"/>
            </a:schemeClr>
          </a:solidFill>
        </p:spPr>
        <p:txBody>
          <a:bodyPr anchor="ctr"/>
          <a:lstStyle>
            <a:lvl1pPr algn="ctr">
              <a:buNone/>
              <a:defRPr>
                <a:solidFill>
                  <a:schemeClr val="bg1"/>
                </a:solidFill>
              </a:defRPr>
            </a:lvl1pPr>
          </a:lstStyle>
          <a:p>
            <a:r>
              <a:rPr lang="en-US" dirty="0"/>
              <a:t>Insert Picture Here</a:t>
            </a:r>
          </a:p>
        </p:txBody>
      </p:sp>
    </p:spTree>
    <p:extLst>
      <p:ext uri="{BB962C8B-B14F-4D97-AF65-F5344CB8AC3E}">
        <p14:creationId xmlns:p14="http://schemas.microsoft.com/office/powerpoint/2010/main" val="38083650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Column_Desktop">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C8CDCE48-55FE-CF4A-82A6-E23AFB9FFFDE}"/>
              </a:ext>
            </a:extLst>
          </p:cNvPr>
          <p:cNvPicPr>
            <a:picLocks noChangeAspect="1"/>
          </p:cNvPicPr>
          <p:nvPr userDrawn="1"/>
        </p:nvPicPr>
        <p:blipFill>
          <a:blip r:embed="rId2"/>
          <a:stretch>
            <a:fillRect/>
          </a:stretch>
        </p:blipFill>
        <p:spPr>
          <a:xfrm>
            <a:off x="793" y="0"/>
            <a:ext cx="12190413" cy="6858000"/>
          </a:xfrm>
          <a:prstGeom prst="rect">
            <a:avLst/>
          </a:prstGeom>
        </p:spPr>
      </p:pic>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a:p>
        </p:txBody>
      </p:sp>
      <p:sp>
        <p:nvSpPr>
          <p:cNvPr id="8" name="Title 1">
            <a:extLst>
              <a:ext uri="{FF2B5EF4-FFF2-40B4-BE49-F238E27FC236}">
                <a16:creationId xmlns:a16="http://schemas.microsoft.com/office/drawing/2014/main" id="{2CE5620C-0E1A-B842-AD28-5D8918F244C6}"/>
              </a:ext>
            </a:extLst>
          </p:cNvPr>
          <p:cNvSpPr>
            <a:spLocks noGrp="1"/>
          </p:cNvSpPr>
          <p:nvPr>
            <p:ph type="title" hasCustomPrompt="1"/>
          </p:nvPr>
        </p:nvSpPr>
        <p:spPr>
          <a:xfrm>
            <a:off x="457140" y="914400"/>
            <a:ext cx="5074259" cy="822960"/>
          </a:xfrm>
          <a:prstGeom prst="rect">
            <a:avLst/>
          </a:prstGeom>
        </p:spPr>
        <p:txBody>
          <a:bodyPr lIns="0" tIns="0" rIns="0" bIns="0"/>
          <a:lstStyle>
            <a:lvl1pPr>
              <a:lnSpc>
                <a:spcPct val="100000"/>
              </a:lnSpc>
              <a:defRPr sz="2500"/>
            </a:lvl1pPr>
          </a:lstStyle>
          <a:p>
            <a:r>
              <a:rPr lang="en-US" dirty="0"/>
              <a:t>Place a headline with a large word count here at the top of the page.</a:t>
            </a:r>
          </a:p>
        </p:txBody>
      </p:sp>
      <p:sp>
        <p:nvSpPr>
          <p:cNvPr id="9" name="Text Placeholder 10">
            <a:extLst>
              <a:ext uri="{FF2B5EF4-FFF2-40B4-BE49-F238E27FC236}">
                <a16:creationId xmlns:a16="http://schemas.microsoft.com/office/drawing/2014/main" id="{F7E028A1-54DE-B34E-B511-C12215AB955F}"/>
              </a:ext>
            </a:extLst>
          </p:cNvPr>
          <p:cNvSpPr>
            <a:spLocks noGrp="1"/>
          </p:cNvSpPr>
          <p:nvPr>
            <p:ph type="body" sz="quarter" idx="13" hasCustomPrompt="1"/>
          </p:nvPr>
        </p:nvSpPr>
        <p:spPr>
          <a:xfrm>
            <a:off x="457140" y="2190860"/>
            <a:ext cx="5074259" cy="27432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H3 HEADLINE GT WALSHEIM BOLD 21PT</a:t>
            </a:r>
          </a:p>
        </p:txBody>
      </p:sp>
      <p:sp>
        <p:nvSpPr>
          <p:cNvPr id="10" name="Text Placeholder 10">
            <a:extLst>
              <a:ext uri="{FF2B5EF4-FFF2-40B4-BE49-F238E27FC236}">
                <a16:creationId xmlns:a16="http://schemas.microsoft.com/office/drawing/2014/main" id="{14F2686D-7BC6-0C45-8545-DD1934C5F6EB}"/>
              </a:ext>
            </a:extLst>
          </p:cNvPr>
          <p:cNvSpPr>
            <a:spLocks noGrp="1"/>
          </p:cNvSpPr>
          <p:nvPr>
            <p:ph type="body" sz="quarter" idx="14" hasCustomPrompt="1"/>
          </p:nvPr>
        </p:nvSpPr>
        <p:spPr>
          <a:xfrm>
            <a:off x="457139" y="2465180"/>
            <a:ext cx="5074259" cy="320040"/>
          </a:xfrm>
          <a:prstGeom prst="rect">
            <a:avLst/>
          </a:prstGeom>
        </p:spPr>
        <p:txBody>
          <a:bodyPr lIns="0" tIns="0" rIns="0" bIns="0"/>
          <a:lstStyle>
            <a:lvl1pPr marL="0" indent="0">
              <a:lnSpc>
                <a:spcPts val="2000"/>
              </a:lnSpc>
              <a:spcBef>
                <a:spcPts val="0"/>
              </a:spcBef>
              <a:buFont typeface="Arial" panose="020B0604020202020204" pitchFamily="34" charset="0"/>
              <a:buNone/>
              <a:defRPr sz="1050" b="0" i="0">
                <a:latin typeface="+mn-lt"/>
              </a:defRPr>
            </a:lvl1pPr>
            <a:lvl2pPr>
              <a:buNone/>
              <a:defRPr/>
            </a:lvl2pPr>
            <a:lvl3pPr>
              <a:buNone/>
              <a:defRPr/>
            </a:lvl3pPr>
            <a:lvl4pPr>
              <a:buNone/>
              <a:defRPr/>
            </a:lvl4pPr>
            <a:lvl5pPr>
              <a:buNone/>
              <a:defRPr/>
            </a:lvl5pPr>
          </a:lstStyle>
          <a:p>
            <a:pPr lvl="0"/>
            <a:r>
              <a:rPr lang="en-US" dirty="0"/>
              <a:t>Interactive dashboards to track housing builds and trends</a:t>
            </a:r>
          </a:p>
        </p:txBody>
      </p:sp>
      <p:sp>
        <p:nvSpPr>
          <p:cNvPr id="13" name="Text Placeholder 10">
            <a:extLst>
              <a:ext uri="{FF2B5EF4-FFF2-40B4-BE49-F238E27FC236}">
                <a16:creationId xmlns:a16="http://schemas.microsoft.com/office/drawing/2014/main" id="{00C86868-A883-D646-AD60-7F4C599AEB5E}"/>
              </a:ext>
            </a:extLst>
          </p:cNvPr>
          <p:cNvSpPr>
            <a:spLocks noGrp="1"/>
          </p:cNvSpPr>
          <p:nvPr>
            <p:ph type="body" sz="quarter" idx="16" hasCustomPrompt="1"/>
          </p:nvPr>
        </p:nvSpPr>
        <p:spPr>
          <a:xfrm>
            <a:off x="457139" y="2844774"/>
            <a:ext cx="5074259" cy="2652448"/>
          </a:xfrm>
          <a:prstGeom prst="rect">
            <a:avLst/>
          </a:prstGeom>
        </p:spPr>
        <p:txBody>
          <a:bodyPr lIns="0" tIns="0" rIns="0" bIns="0"/>
          <a:lstStyle>
            <a:lvl1pPr marL="228554" indent="-228554">
              <a:lnSpc>
                <a:spcPct val="100000"/>
              </a:lnSpc>
              <a:spcBef>
                <a:spcPts val="0"/>
              </a:spcBef>
              <a:spcAft>
                <a:spcPts val="700"/>
              </a:spcAft>
              <a:buClr>
                <a:srgbClr val="00AB8C"/>
              </a:buClr>
              <a:buFont typeface="Wingdings" pitchFamily="2" charset="2"/>
              <a:buChar char="§"/>
              <a:defRPr sz="1050" b="0" i="0">
                <a:latin typeface="+mn-lt"/>
              </a:defRPr>
            </a:lvl1pPr>
            <a:lvl2pPr>
              <a:buNone/>
              <a:defRPr/>
            </a:lvl2pPr>
            <a:lvl3pPr>
              <a:buNone/>
              <a:defRPr/>
            </a:lvl3pPr>
            <a:lvl4pPr>
              <a:buNone/>
              <a:defRPr/>
            </a:lvl4pPr>
            <a:lvl5pPr>
              <a:buNone/>
              <a:defRPr/>
            </a:lvl5pPr>
          </a:lstStyle>
          <a:p>
            <a:pPr lvl="0"/>
            <a:r>
              <a:rPr lang="en-US" dirty="0"/>
              <a:t>New Construction Tracking (vacant developed lots)</a:t>
            </a:r>
          </a:p>
          <a:p>
            <a:pPr lvl="0"/>
            <a:r>
              <a:rPr lang="en-US" dirty="0"/>
              <a:t>Builder Closing Research</a:t>
            </a:r>
          </a:p>
          <a:p>
            <a:pPr lvl="0"/>
            <a:r>
              <a:rPr lang="en-US" dirty="0"/>
              <a:t>Housing Intelligence (remodeling data trends)</a:t>
            </a:r>
          </a:p>
          <a:p>
            <a:pPr lvl="0"/>
            <a:r>
              <a:rPr lang="en-US" dirty="0"/>
              <a:t>Builder Contacts</a:t>
            </a:r>
          </a:p>
        </p:txBody>
      </p:sp>
      <p:sp>
        <p:nvSpPr>
          <p:cNvPr id="7" name="Picture Placeholder 6">
            <a:extLst>
              <a:ext uri="{FF2B5EF4-FFF2-40B4-BE49-F238E27FC236}">
                <a16:creationId xmlns:a16="http://schemas.microsoft.com/office/drawing/2014/main" id="{5CC720A7-2134-D14B-9CD9-69AD9D566D6F}"/>
              </a:ext>
            </a:extLst>
          </p:cNvPr>
          <p:cNvSpPr>
            <a:spLocks noGrp="1"/>
          </p:cNvSpPr>
          <p:nvPr>
            <p:ph type="pic" sz="quarter" idx="17" hasCustomPrompt="1"/>
          </p:nvPr>
        </p:nvSpPr>
        <p:spPr>
          <a:xfrm>
            <a:off x="6351745" y="1253924"/>
            <a:ext cx="4907027" cy="3067291"/>
          </a:xfrm>
          <a:prstGeom prst="rect">
            <a:avLst/>
          </a:prstGeom>
          <a:solidFill>
            <a:schemeClr val="bg1">
              <a:lumMod val="50000"/>
            </a:schemeClr>
          </a:solidFill>
        </p:spPr>
        <p:txBody>
          <a:bodyPr anchor="ctr"/>
          <a:lstStyle>
            <a:lvl1pPr algn="ctr">
              <a:buNone/>
              <a:defRPr>
                <a:solidFill>
                  <a:schemeClr val="bg1"/>
                </a:solidFill>
              </a:defRPr>
            </a:lvl1pPr>
          </a:lstStyle>
          <a:p>
            <a:r>
              <a:rPr lang="en-US" dirty="0"/>
              <a:t>Insert Picture Here</a:t>
            </a:r>
          </a:p>
        </p:txBody>
      </p:sp>
    </p:spTree>
    <p:extLst>
      <p:ext uri="{BB962C8B-B14F-4D97-AF65-F5344CB8AC3E}">
        <p14:creationId xmlns:p14="http://schemas.microsoft.com/office/powerpoint/2010/main" val="14528904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Column_Phone">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C8CDCE48-55FE-CF4A-82A6-E23AFB9FFFDE}"/>
              </a:ext>
            </a:extLst>
          </p:cNvPr>
          <p:cNvPicPr>
            <a:picLocks noChangeAspect="1"/>
          </p:cNvPicPr>
          <p:nvPr userDrawn="1"/>
        </p:nvPicPr>
        <p:blipFill>
          <a:blip r:embed="rId2"/>
          <a:stretch>
            <a:fillRect/>
          </a:stretch>
        </p:blipFill>
        <p:spPr>
          <a:xfrm>
            <a:off x="11183" y="0"/>
            <a:ext cx="12190413" cy="6858000"/>
          </a:xfrm>
          <a:prstGeom prst="rect">
            <a:avLst/>
          </a:prstGeom>
        </p:spPr>
      </p:pic>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a:p>
        </p:txBody>
      </p:sp>
      <p:sp>
        <p:nvSpPr>
          <p:cNvPr id="8" name="Title 1">
            <a:extLst>
              <a:ext uri="{FF2B5EF4-FFF2-40B4-BE49-F238E27FC236}">
                <a16:creationId xmlns:a16="http://schemas.microsoft.com/office/drawing/2014/main" id="{2CE5620C-0E1A-B842-AD28-5D8918F244C6}"/>
              </a:ext>
            </a:extLst>
          </p:cNvPr>
          <p:cNvSpPr>
            <a:spLocks noGrp="1"/>
          </p:cNvSpPr>
          <p:nvPr>
            <p:ph type="title" hasCustomPrompt="1"/>
          </p:nvPr>
        </p:nvSpPr>
        <p:spPr>
          <a:xfrm>
            <a:off x="457140" y="914400"/>
            <a:ext cx="5074259" cy="822960"/>
          </a:xfrm>
          <a:prstGeom prst="rect">
            <a:avLst/>
          </a:prstGeom>
        </p:spPr>
        <p:txBody>
          <a:bodyPr lIns="0" tIns="0" rIns="0" bIns="0"/>
          <a:lstStyle>
            <a:lvl1pPr>
              <a:lnSpc>
                <a:spcPct val="100000"/>
              </a:lnSpc>
              <a:defRPr sz="2500"/>
            </a:lvl1pPr>
          </a:lstStyle>
          <a:p>
            <a:r>
              <a:rPr lang="en-US" dirty="0"/>
              <a:t>Place a headline with a large word count here at the top of the page.</a:t>
            </a:r>
          </a:p>
        </p:txBody>
      </p:sp>
      <p:sp>
        <p:nvSpPr>
          <p:cNvPr id="9" name="Text Placeholder 10">
            <a:extLst>
              <a:ext uri="{FF2B5EF4-FFF2-40B4-BE49-F238E27FC236}">
                <a16:creationId xmlns:a16="http://schemas.microsoft.com/office/drawing/2014/main" id="{F7E028A1-54DE-B34E-B511-C12215AB955F}"/>
              </a:ext>
            </a:extLst>
          </p:cNvPr>
          <p:cNvSpPr>
            <a:spLocks noGrp="1"/>
          </p:cNvSpPr>
          <p:nvPr>
            <p:ph type="body" sz="quarter" idx="13" hasCustomPrompt="1"/>
          </p:nvPr>
        </p:nvSpPr>
        <p:spPr>
          <a:xfrm>
            <a:off x="457140" y="2190860"/>
            <a:ext cx="5074259" cy="27432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H3 HEADLINE GT WALSHEIM BOLD 21PT</a:t>
            </a:r>
          </a:p>
        </p:txBody>
      </p:sp>
      <p:sp>
        <p:nvSpPr>
          <p:cNvPr id="10" name="Text Placeholder 10">
            <a:extLst>
              <a:ext uri="{FF2B5EF4-FFF2-40B4-BE49-F238E27FC236}">
                <a16:creationId xmlns:a16="http://schemas.microsoft.com/office/drawing/2014/main" id="{14F2686D-7BC6-0C45-8545-DD1934C5F6EB}"/>
              </a:ext>
            </a:extLst>
          </p:cNvPr>
          <p:cNvSpPr>
            <a:spLocks noGrp="1"/>
          </p:cNvSpPr>
          <p:nvPr>
            <p:ph type="body" sz="quarter" idx="14" hasCustomPrompt="1"/>
          </p:nvPr>
        </p:nvSpPr>
        <p:spPr>
          <a:xfrm>
            <a:off x="457139" y="2465180"/>
            <a:ext cx="5074259" cy="320040"/>
          </a:xfrm>
          <a:prstGeom prst="rect">
            <a:avLst/>
          </a:prstGeom>
        </p:spPr>
        <p:txBody>
          <a:bodyPr lIns="0" tIns="0" rIns="0" bIns="0"/>
          <a:lstStyle>
            <a:lvl1pPr marL="0" indent="0">
              <a:lnSpc>
                <a:spcPts val="2000"/>
              </a:lnSpc>
              <a:spcBef>
                <a:spcPts val="0"/>
              </a:spcBef>
              <a:buFont typeface="Arial" panose="020B0604020202020204" pitchFamily="34" charset="0"/>
              <a:buNone/>
              <a:defRPr sz="1050" b="0" i="0">
                <a:latin typeface="+mn-lt"/>
              </a:defRPr>
            </a:lvl1pPr>
            <a:lvl2pPr>
              <a:buNone/>
              <a:defRPr/>
            </a:lvl2pPr>
            <a:lvl3pPr>
              <a:buNone/>
              <a:defRPr/>
            </a:lvl3pPr>
            <a:lvl4pPr>
              <a:buNone/>
              <a:defRPr/>
            </a:lvl4pPr>
            <a:lvl5pPr>
              <a:buNone/>
              <a:defRPr/>
            </a:lvl5pPr>
          </a:lstStyle>
          <a:p>
            <a:pPr lvl="0"/>
            <a:r>
              <a:rPr lang="en-US" dirty="0"/>
              <a:t>Interactive dashboards to track housing builds and trends</a:t>
            </a:r>
          </a:p>
        </p:txBody>
      </p:sp>
      <p:sp>
        <p:nvSpPr>
          <p:cNvPr id="13" name="Text Placeholder 10">
            <a:extLst>
              <a:ext uri="{FF2B5EF4-FFF2-40B4-BE49-F238E27FC236}">
                <a16:creationId xmlns:a16="http://schemas.microsoft.com/office/drawing/2014/main" id="{00C86868-A883-D646-AD60-7F4C599AEB5E}"/>
              </a:ext>
            </a:extLst>
          </p:cNvPr>
          <p:cNvSpPr>
            <a:spLocks noGrp="1"/>
          </p:cNvSpPr>
          <p:nvPr>
            <p:ph type="body" sz="quarter" idx="16" hasCustomPrompt="1"/>
          </p:nvPr>
        </p:nvSpPr>
        <p:spPr>
          <a:xfrm>
            <a:off x="457139" y="2844774"/>
            <a:ext cx="5074259" cy="2652448"/>
          </a:xfrm>
          <a:prstGeom prst="rect">
            <a:avLst/>
          </a:prstGeom>
        </p:spPr>
        <p:txBody>
          <a:bodyPr lIns="0" tIns="0" rIns="0" bIns="0"/>
          <a:lstStyle>
            <a:lvl1pPr marL="228554" indent="-228554">
              <a:lnSpc>
                <a:spcPct val="100000"/>
              </a:lnSpc>
              <a:spcBef>
                <a:spcPts val="0"/>
              </a:spcBef>
              <a:spcAft>
                <a:spcPts val="700"/>
              </a:spcAft>
              <a:buClr>
                <a:srgbClr val="00AB8C"/>
              </a:buClr>
              <a:buFont typeface="Wingdings" pitchFamily="2" charset="2"/>
              <a:buChar char="§"/>
              <a:defRPr sz="1050" b="0" i="0">
                <a:latin typeface="+mn-lt"/>
              </a:defRPr>
            </a:lvl1pPr>
            <a:lvl2pPr>
              <a:buNone/>
              <a:defRPr/>
            </a:lvl2pPr>
            <a:lvl3pPr>
              <a:buNone/>
              <a:defRPr/>
            </a:lvl3pPr>
            <a:lvl4pPr>
              <a:buNone/>
              <a:defRPr/>
            </a:lvl4pPr>
            <a:lvl5pPr>
              <a:buNone/>
              <a:defRPr/>
            </a:lvl5pPr>
          </a:lstStyle>
          <a:p>
            <a:pPr lvl="0"/>
            <a:r>
              <a:rPr lang="en-US" dirty="0"/>
              <a:t>New Construction Tracking (vacant developed lots)</a:t>
            </a:r>
          </a:p>
          <a:p>
            <a:pPr lvl="0"/>
            <a:r>
              <a:rPr lang="en-US" dirty="0"/>
              <a:t>Builder Closing Research</a:t>
            </a:r>
          </a:p>
          <a:p>
            <a:pPr lvl="0"/>
            <a:r>
              <a:rPr lang="en-US" dirty="0"/>
              <a:t>Housing Intelligence (remodeling data trends)</a:t>
            </a:r>
          </a:p>
          <a:p>
            <a:pPr lvl="0"/>
            <a:r>
              <a:rPr lang="en-US" dirty="0"/>
              <a:t>Builder Contacts</a:t>
            </a:r>
          </a:p>
        </p:txBody>
      </p:sp>
    </p:spTree>
    <p:extLst>
      <p:ext uri="{BB962C8B-B14F-4D97-AF65-F5344CB8AC3E}">
        <p14:creationId xmlns:p14="http://schemas.microsoft.com/office/powerpoint/2010/main" val="8414852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Column_Bullets">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009C84D-C0A0-CB44-A8DA-616D886496B5}"/>
              </a:ext>
            </a:extLst>
          </p:cNvPr>
          <p:cNvPicPr>
            <a:picLocks noChangeAspect="1"/>
          </p:cNvPicPr>
          <p:nvPr userDrawn="1"/>
        </p:nvPicPr>
        <p:blipFill>
          <a:blip r:embed="rId2"/>
          <a:stretch>
            <a:fillRect/>
          </a:stretch>
        </p:blipFill>
        <p:spPr>
          <a:xfrm>
            <a:off x="793" y="0"/>
            <a:ext cx="12190413" cy="6858000"/>
          </a:xfrm>
          <a:prstGeom prst="rect">
            <a:avLst/>
          </a:prstGeom>
        </p:spPr>
      </p:pic>
      <p:sp>
        <p:nvSpPr>
          <p:cNvPr id="2" name="Title 1"/>
          <p:cNvSpPr>
            <a:spLocks noGrp="1"/>
          </p:cNvSpPr>
          <p:nvPr>
            <p:ph type="title" hasCustomPrompt="1"/>
          </p:nvPr>
        </p:nvSpPr>
        <p:spPr>
          <a:xfrm>
            <a:off x="457140" y="914400"/>
            <a:ext cx="6085215" cy="777240"/>
          </a:xfrm>
          <a:prstGeom prst="rect">
            <a:avLst/>
          </a:prstGeom>
        </p:spPr>
        <p:txBody>
          <a:bodyPr lIns="0" tIns="0" rIns="0" bIns="0"/>
          <a:lstStyle>
            <a:lvl1pPr>
              <a:lnSpc>
                <a:spcPct val="100000"/>
              </a:lnSpc>
              <a:defRPr sz="2500"/>
            </a:lvl1pPr>
          </a:lstStyle>
          <a:p>
            <a:r>
              <a:rPr lang="en-US" dirty="0"/>
              <a:t>Leading real estate</a:t>
            </a:r>
            <a:br>
              <a:rPr lang="en-US" dirty="0"/>
            </a:br>
            <a:r>
              <a:rPr lang="en-US" dirty="0"/>
              <a:t>and technology services:</a:t>
            </a:r>
          </a:p>
        </p:txBody>
      </p:sp>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a:p>
        </p:txBody>
      </p:sp>
      <p:sp>
        <p:nvSpPr>
          <p:cNvPr id="14" name="Text Placeholder 10">
            <a:extLst>
              <a:ext uri="{FF2B5EF4-FFF2-40B4-BE49-F238E27FC236}">
                <a16:creationId xmlns:a16="http://schemas.microsoft.com/office/drawing/2014/main" id="{896B95A0-6B4F-8F4B-A5BF-BAE1662E7D68}"/>
              </a:ext>
            </a:extLst>
          </p:cNvPr>
          <p:cNvSpPr>
            <a:spLocks noGrp="1"/>
          </p:cNvSpPr>
          <p:nvPr>
            <p:ph type="body" sz="quarter" idx="14" hasCustomPrompt="1"/>
          </p:nvPr>
        </p:nvSpPr>
        <p:spPr>
          <a:xfrm>
            <a:off x="914281" y="2134488"/>
            <a:ext cx="5622828" cy="3999482"/>
          </a:xfrm>
          <a:prstGeom prst="rect">
            <a:avLst/>
          </a:prstGeom>
        </p:spPr>
        <p:txBody>
          <a:bodyPr lIns="0" tIns="0" rIns="0" bIns="0"/>
          <a:lstStyle>
            <a:lvl1pPr marL="319976" indent="-319976">
              <a:lnSpc>
                <a:spcPct val="100000"/>
              </a:lnSpc>
              <a:spcBef>
                <a:spcPts val="0"/>
              </a:spcBef>
              <a:spcAft>
                <a:spcPts val="1400"/>
              </a:spcAft>
              <a:buClr>
                <a:schemeClr val="accent1"/>
              </a:buClr>
              <a:buFont typeface="Wingdings" pitchFamily="2" charset="2"/>
              <a:buChar char="§"/>
              <a:defRPr sz="1900" b="0" i="0">
                <a:latin typeface="+mn-lt"/>
              </a:defRPr>
            </a:lvl1pPr>
            <a:lvl2pPr>
              <a:buNone/>
              <a:defRPr/>
            </a:lvl2pPr>
            <a:lvl3pPr>
              <a:buNone/>
              <a:defRPr/>
            </a:lvl3pPr>
            <a:lvl4pPr>
              <a:buNone/>
              <a:defRPr/>
            </a:lvl4pPr>
            <a:lvl5pPr>
              <a:buNone/>
              <a:defRPr/>
            </a:lvl5pPr>
          </a:lstStyle>
          <a:p>
            <a:pPr lvl="0"/>
            <a:r>
              <a:rPr lang="en-US" dirty="0"/>
              <a:t>Lorem </a:t>
            </a:r>
            <a:r>
              <a:rPr lang="en-US" dirty="0" err="1"/>
              <a:t>ipsun</a:t>
            </a:r>
            <a:r>
              <a:rPr lang="en-US" dirty="0"/>
              <a:t> </a:t>
            </a:r>
          </a:p>
          <a:p>
            <a:pPr lvl="0"/>
            <a:r>
              <a:rPr lang="en-US" dirty="0"/>
              <a:t>Dolor sit </a:t>
            </a:r>
            <a:r>
              <a:rPr lang="en-US" dirty="0" err="1"/>
              <a:t>amet</a:t>
            </a:r>
            <a:endParaRPr lang="en-US" dirty="0"/>
          </a:p>
          <a:p>
            <a:pPr lvl="0"/>
            <a:r>
              <a:rPr lang="en-US" dirty="0" err="1"/>
              <a:t>Consectetuer</a:t>
            </a:r>
            <a:r>
              <a:rPr lang="en-US" dirty="0"/>
              <a:t> </a:t>
            </a:r>
            <a:r>
              <a:rPr lang="en-US" dirty="0" err="1"/>
              <a:t>adipiscing</a:t>
            </a:r>
            <a:r>
              <a:rPr lang="en-US" dirty="0"/>
              <a:t>  </a:t>
            </a:r>
          </a:p>
          <a:p>
            <a:pPr lvl="0"/>
            <a:r>
              <a:rPr lang="en-US" dirty="0"/>
              <a:t>Diam </a:t>
            </a:r>
            <a:r>
              <a:rPr lang="en-US" dirty="0" err="1"/>
              <a:t>nonummy</a:t>
            </a:r>
            <a:r>
              <a:rPr lang="en-US" dirty="0"/>
              <a:t> </a:t>
            </a:r>
            <a:r>
              <a:rPr lang="en-US" dirty="0" err="1"/>
              <a:t>nibh</a:t>
            </a:r>
            <a:r>
              <a:rPr lang="en-US" dirty="0"/>
              <a:t> </a:t>
            </a:r>
            <a:r>
              <a:rPr lang="en-US" dirty="0" err="1"/>
              <a:t>catam</a:t>
            </a:r>
            <a:endParaRPr lang="en-US" dirty="0"/>
          </a:p>
          <a:p>
            <a:pPr lvl="0"/>
            <a:r>
              <a:rPr lang="en-US" dirty="0"/>
              <a:t>Mat di </a:t>
            </a:r>
            <a:r>
              <a:rPr lang="en-US" dirty="0" err="1"/>
              <a:t>espatin</a:t>
            </a:r>
            <a:r>
              <a:rPr lang="en-US" dirty="0"/>
              <a:t> </a:t>
            </a:r>
            <a:r>
              <a:rPr lang="en-US" dirty="0" err="1"/>
              <a:t>catum</a:t>
            </a:r>
            <a:endParaRPr lang="en-US" dirty="0"/>
          </a:p>
        </p:txBody>
      </p:sp>
    </p:spTree>
    <p:extLst>
      <p:ext uri="{BB962C8B-B14F-4D97-AF65-F5344CB8AC3E}">
        <p14:creationId xmlns:p14="http://schemas.microsoft.com/office/powerpoint/2010/main" val="19454341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Column_Icons">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B5D04C5-FB77-2142-ADCA-F9D5804C074B}"/>
              </a:ext>
            </a:extLst>
          </p:cNvPr>
          <p:cNvPicPr>
            <a:picLocks noChangeAspect="1"/>
          </p:cNvPicPr>
          <p:nvPr userDrawn="1"/>
        </p:nvPicPr>
        <p:blipFill>
          <a:blip r:embed="rId2"/>
          <a:stretch>
            <a:fillRect/>
          </a:stretch>
        </p:blipFill>
        <p:spPr>
          <a:xfrm>
            <a:off x="793" y="0"/>
            <a:ext cx="12190413" cy="6858000"/>
          </a:xfrm>
          <a:prstGeom prst="rect">
            <a:avLst/>
          </a:prstGeom>
        </p:spPr>
      </p:pic>
      <p:sp>
        <p:nvSpPr>
          <p:cNvPr id="9" name="Rectangle 8">
            <a:extLst>
              <a:ext uri="{FF2B5EF4-FFF2-40B4-BE49-F238E27FC236}">
                <a16:creationId xmlns:a16="http://schemas.microsoft.com/office/drawing/2014/main" id="{8F02866C-1B89-6A40-83A1-F0CBBFAD1012}"/>
              </a:ext>
            </a:extLst>
          </p:cNvPr>
          <p:cNvSpPr/>
          <p:nvPr userDrawn="1"/>
        </p:nvSpPr>
        <p:spPr>
          <a:xfrm>
            <a:off x="457140" y="2076702"/>
            <a:ext cx="3657124" cy="4114800"/>
          </a:xfrm>
          <a:prstGeom prst="rect">
            <a:avLst/>
          </a:prstGeom>
          <a:solidFill>
            <a:srgbClr val="E9FA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
        <p:nvSpPr>
          <p:cNvPr id="12" name="Rectangle 11">
            <a:extLst>
              <a:ext uri="{FF2B5EF4-FFF2-40B4-BE49-F238E27FC236}">
                <a16:creationId xmlns:a16="http://schemas.microsoft.com/office/drawing/2014/main" id="{6082ABC9-C60B-5945-93E6-E006EF07310E}"/>
              </a:ext>
            </a:extLst>
          </p:cNvPr>
          <p:cNvSpPr/>
          <p:nvPr userDrawn="1"/>
        </p:nvSpPr>
        <p:spPr>
          <a:xfrm>
            <a:off x="4317438" y="2074305"/>
            <a:ext cx="3657124" cy="4114800"/>
          </a:xfrm>
          <a:prstGeom prst="rect">
            <a:avLst/>
          </a:prstGeom>
          <a:solidFill>
            <a:srgbClr val="E9FA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
        <p:nvSpPr>
          <p:cNvPr id="16" name="Rectangle 15">
            <a:extLst>
              <a:ext uri="{FF2B5EF4-FFF2-40B4-BE49-F238E27FC236}">
                <a16:creationId xmlns:a16="http://schemas.microsoft.com/office/drawing/2014/main" id="{D3BC4F5C-1DD4-4B4C-A325-162C626D4684}"/>
              </a:ext>
            </a:extLst>
          </p:cNvPr>
          <p:cNvSpPr/>
          <p:nvPr userDrawn="1"/>
        </p:nvSpPr>
        <p:spPr>
          <a:xfrm>
            <a:off x="8137100" y="2074305"/>
            <a:ext cx="3657124" cy="4114800"/>
          </a:xfrm>
          <a:prstGeom prst="rect">
            <a:avLst/>
          </a:prstGeom>
          <a:solidFill>
            <a:srgbClr val="E9FA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
        <p:nvSpPr>
          <p:cNvPr id="2" name="Title 1"/>
          <p:cNvSpPr>
            <a:spLocks noGrp="1"/>
          </p:cNvSpPr>
          <p:nvPr>
            <p:ph type="title" hasCustomPrompt="1"/>
          </p:nvPr>
        </p:nvSpPr>
        <p:spPr>
          <a:xfrm>
            <a:off x="457140" y="914400"/>
            <a:ext cx="6857107" cy="1140995"/>
          </a:xfrm>
          <a:prstGeom prst="rect">
            <a:avLst/>
          </a:prstGeom>
        </p:spPr>
        <p:txBody>
          <a:bodyPr lIns="0" tIns="0" rIns="0" bIns="0"/>
          <a:lstStyle>
            <a:lvl1pPr>
              <a:lnSpc>
                <a:spcPct val="100000"/>
              </a:lnSpc>
              <a:defRPr sz="2500"/>
            </a:lvl1pPr>
          </a:lstStyle>
          <a:p>
            <a:r>
              <a:rPr lang="en-US" dirty="0"/>
              <a:t>Place a headline with a large word count here at the top of the page</a:t>
            </a:r>
          </a:p>
        </p:txBody>
      </p:sp>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a:p>
        </p:txBody>
      </p:sp>
      <p:sp>
        <p:nvSpPr>
          <p:cNvPr id="11" name="Text Placeholder 10">
            <a:extLst>
              <a:ext uri="{FF2B5EF4-FFF2-40B4-BE49-F238E27FC236}">
                <a16:creationId xmlns:a16="http://schemas.microsoft.com/office/drawing/2014/main" id="{E81B10DF-2195-3646-9A71-556B0E10C041}"/>
              </a:ext>
            </a:extLst>
          </p:cNvPr>
          <p:cNvSpPr>
            <a:spLocks noGrp="1"/>
          </p:cNvSpPr>
          <p:nvPr>
            <p:ph type="body" sz="quarter" idx="13" hasCustomPrompt="1"/>
          </p:nvPr>
        </p:nvSpPr>
        <p:spPr>
          <a:xfrm>
            <a:off x="685711" y="3400185"/>
            <a:ext cx="3199983" cy="27432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RESIDENTIAL FOR-SALE</a:t>
            </a:r>
          </a:p>
        </p:txBody>
      </p:sp>
      <p:sp>
        <p:nvSpPr>
          <p:cNvPr id="14" name="Text Placeholder 10">
            <a:extLst>
              <a:ext uri="{FF2B5EF4-FFF2-40B4-BE49-F238E27FC236}">
                <a16:creationId xmlns:a16="http://schemas.microsoft.com/office/drawing/2014/main" id="{896B95A0-6B4F-8F4B-A5BF-BAE1662E7D68}"/>
              </a:ext>
            </a:extLst>
          </p:cNvPr>
          <p:cNvSpPr>
            <a:spLocks noGrp="1"/>
          </p:cNvSpPr>
          <p:nvPr>
            <p:ph type="body" sz="quarter" idx="14" hasCustomPrompt="1"/>
          </p:nvPr>
        </p:nvSpPr>
        <p:spPr>
          <a:xfrm>
            <a:off x="685711" y="3733325"/>
            <a:ext cx="3199983" cy="2286000"/>
          </a:xfrm>
          <a:prstGeom prst="rect">
            <a:avLst/>
          </a:prstGeom>
        </p:spPr>
        <p:txBody>
          <a:bodyPr lIns="0" tIns="0" rIns="0" bIns="0"/>
          <a:lstStyle>
            <a:lvl1pPr marL="0" indent="0">
              <a:lnSpc>
                <a:spcPts val="1550"/>
              </a:lnSpc>
              <a:spcBef>
                <a:spcPts val="0"/>
              </a:spcBef>
              <a:buFont typeface="+mj-lt"/>
              <a:buNone/>
              <a:defRPr sz="1050" b="0" i="0">
                <a:latin typeface="+mn-lt"/>
              </a:defRPr>
            </a:lvl1pPr>
            <a:lvl2pPr>
              <a:buNone/>
              <a:defRPr/>
            </a:lvl2pPr>
            <a:lvl3pPr>
              <a:buNone/>
              <a:defRPr/>
            </a:lvl3pPr>
            <a:lvl4pPr>
              <a:buNone/>
              <a:defRPr/>
            </a:lvl4pPr>
            <a:lvl5pPr>
              <a:buNone/>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a:t>
            </a:r>
          </a:p>
        </p:txBody>
      </p:sp>
      <p:sp>
        <p:nvSpPr>
          <p:cNvPr id="13" name="Text Placeholder 10">
            <a:extLst>
              <a:ext uri="{FF2B5EF4-FFF2-40B4-BE49-F238E27FC236}">
                <a16:creationId xmlns:a16="http://schemas.microsoft.com/office/drawing/2014/main" id="{161C5002-D2A1-7840-9D6E-FA1A07A5CDEB}"/>
              </a:ext>
            </a:extLst>
          </p:cNvPr>
          <p:cNvSpPr>
            <a:spLocks noGrp="1"/>
          </p:cNvSpPr>
          <p:nvPr>
            <p:ph type="body" sz="quarter" idx="15" hasCustomPrompt="1"/>
          </p:nvPr>
        </p:nvSpPr>
        <p:spPr>
          <a:xfrm>
            <a:off x="4525691" y="3400185"/>
            <a:ext cx="3199983" cy="27432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MULTIFAMILY</a:t>
            </a:r>
          </a:p>
        </p:txBody>
      </p:sp>
      <p:sp>
        <p:nvSpPr>
          <p:cNvPr id="15" name="Text Placeholder 10">
            <a:extLst>
              <a:ext uri="{FF2B5EF4-FFF2-40B4-BE49-F238E27FC236}">
                <a16:creationId xmlns:a16="http://schemas.microsoft.com/office/drawing/2014/main" id="{E216DEB9-24D2-4942-9EC4-5D28687DD927}"/>
              </a:ext>
            </a:extLst>
          </p:cNvPr>
          <p:cNvSpPr>
            <a:spLocks noGrp="1"/>
          </p:cNvSpPr>
          <p:nvPr>
            <p:ph type="body" sz="quarter" idx="16" hasCustomPrompt="1"/>
          </p:nvPr>
        </p:nvSpPr>
        <p:spPr>
          <a:xfrm>
            <a:off x="4525691" y="3733325"/>
            <a:ext cx="3199983" cy="2286000"/>
          </a:xfrm>
          <a:prstGeom prst="rect">
            <a:avLst/>
          </a:prstGeom>
        </p:spPr>
        <p:txBody>
          <a:bodyPr lIns="0" tIns="0" rIns="0" bIns="0"/>
          <a:lstStyle>
            <a:lvl1pPr marL="0" indent="0">
              <a:lnSpc>
                <a:spcPts val="1550"/>
              </a:lnSpc>
              <a:spcBef>
                <a:spcPts val="0"/>
              </a:spcBef>
              <a:buFont typeface="+mj-lt"/>
              <a:buNone/>
              <a:defRPr sz="1050" b="0" i="0">
                <a:latin typeface="+mn-lt"/>
              </a:defRPr>
            </a:lvl1pPr>
            <a:lvl2pPr>
              <a:buNone/>
              <a:defRPr/>
            </a:lvl2pPr>
            <a:lvl3pPr>
              <a:buNone/>
              <a:defRPr/>
            </a:lvl3pPr>
            <a:lvl4pPr>
              <a:buNone/>
              <a:defRPr/>
            </a:lvl4pPr>
            <a:lvl5pPr>
              <a:buNone/>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a:t>
            </a:r>
          </a:p>
        </p:txBody>
      </p:sp>
      <p:sp>
        <p:nvSpPr>
          <p:cNvPr id="17" name="Text Placeholder 10">
            <a:extLst>
              <a:ext uri="{FF2B5EF4-FFF2-40B4-BE49-F238E27FC236}">
                <a16:creationId xmlns:a16="http://schemas.microsoft.com/office/drawing/2014/main" id="{E82B0643-CE48-1041-B69D-257A0CAE5923}"/>
              </a:ext>
            </a:extLst>
          </p:cNvPr>
          <p:cNvSpPr>
            <a:spLocks noGrp="1"/>
          </p:cNvSpPr>
          <p:nvPr>
            <p:ph type="body" sz="quarter" idx="17" hasCustomPrompt="1"/>
          </p:nvPr>
        </p:nvSpPr>
        <p:spPr>
          <a:xfrm>
            <a:off x="8365671" y="3400185"/>
            <a:ext cx="3199983" cy="27432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COMMERCIAL</a:t>
            </a:r>
          </a:p>
        </p:txBody>
      </p:sp>
      <p:sp>
        <p:nvSpPr>
          <p:cNvPr id="18" name="Text Placeholder 10">
            <a:extLst>
              <a:ext uri="{FF2B5EF4-FFF2-40B4-BE49-F238E27FC236}">
                <a16:creationId xmlns:a16="http://schemas.microsoft.com/office/drawing/2014/main" id="{D6EB660F-C419-A848-BE75-38DC63EC7F7D}"/>
              </a:ext>
            </a:extLst>
          </p:cNvPr>
          <p:cNvSpPr>
            <a:spLocks noGrp="1"/>
          </p:cNvSpPr>
          <p:nvPr>
            <p:ph type="body" sz="quarter" idx="18" hasCustomPrompt="1"/>
          </p:nvPr>
        </p:nvSpPr>
        <p:spPr>
          <a:xfrm>
            <a:off x="8365670" y="3733325"/>
            <a:ext cx="3199983" cy="2286000"/>
          </a:xfrm>
          <a:prstGeom prst="rect">
            <a:avLst/>
          </a:prstGeom>
        </p:spPr>
        <p:txBody>
          <a:bodyPr lIns="0" tIns="0" rIns="0" bIns="0"/>
          <a:lstStyle>
            <a:lvl1pPr marL="0" indent="0">
              <a:lnSpc>
                <a:spcPts val="1550"/>
              </a:lnSpc>
              <a:spcBef>
                <a:spcPts val="0"/>
              </a:spcBef>
              <a:buFont typeface="+mj-lt"/>
              <a:buNone/>
              <a:defRPr sz="1050" b="0" i="0">
                <a:solidFill>
                  <a:schemeClr val="tx1"/>
                </a:solidFill>
                <a:latin typeface="+mn-lt"/>
              </a:defRPr>
            </a:lvl1pPr>
            <a:lvl2pPr>
              <a:buNone/>
              <a:defRPr/>
            </a:lvl2pPr>
            <a:lvl3pPr>
              <a:buNone/>
              <a:defRPr/>
            </a:lvl3pPr>
            <a:lvl4pPr>
              <a:buNone/>
              <a:defRPr/>
            </a:lvl4pPr>
            <a:lvl5pPr>
              <a:buNone/>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autem</a:t>
            </a:r>
            <a:r>
              <a:rPr lang="en-US" dirty="0"/>
              <a:t> vel </a:t>
            </a:r>
            <a:r>
              <a:rPr lang="en-US" dirty="0" err="1"/>
              <a:t>eum</a:t>
            </a:r>
            <a:r>
              <a:rPr lang="en-US" dirty="0"/>
              <a:t> </a:t>
            </a:r>
            <a:r>
              <a:rPr lang="en-US" dirty="0" err="1"/>
              <a:t>iriure</a:t>
            </a:r>
            <a:r>
              <a:rPr lang="en-US" dirty="0"/>
              <a:t>.</a:t>
            </a:r>
          </a:p>
        </p:txBody>
      </p:sp>
      <p:sp>
        <p:nvSpPr>
          <p:cNvPr id="20" name="Picture Placeholder 6">
            <a:extLst>
              <a:ext uri="{FF2B5EF4-FFF2-40B4-BE49-F238E27FC236}">
                <a16:creationId xmlns:a16="http://schemas.microsoft.com/office/drawing/2014/main" id="{46F17A5F-F29B-FD47-9747-C7440E51499F}"/>
              </a:ext>
            </a:extLst>
          </p:cNvPr>
          <p:cNvSpPr>
            <a:spLocks noGrp="1"/>
          </p:cNvSpPr>
          <p:nvPr>
            <p:ph type="pic" sz="quarter" idx="19" hasCustomPrompt="1"/>
          </p:nvPr>
        </p:nvSpPr>
        <p:spPr>
          <a:xfrm>
            <a:off x="685711" y="2348625"/>
            <a:ext cx="1142851" cy="594360"/>
          </a:xfrm>
          <a:prstGeom prst="rect">
            <a:avLst/>
          </a:prstGeom>
          <a:solidFill>
            <a:schemeClr val="bg1">
              <a:lumMod val="50000"/>
            </a:schemeClr>
          </a:solidFill>
        </p:spPr>
        <p:txBody>
          <a:bodyPr anchor="ctr"/>
          <a:lstStyle>
            <a:lvl1pPr marL="0" indent="0" algn="ctr">
              <a:lnSpc>
                <a:spcPct val="100000"/>
              </a:lnSpc>
              <a:spcBef>
                <a:spcPts val="0"/>
              </a:spcBef>
              <a:buNone/>
              <a:defRPr sz="1200">
                <a:solidFill>
                  <a:schemeClr val="bg1"/>
                </a:solidFill>
              </a:defRPr>
            </a:lvl1pPr>
          </a:lstStyle>
          <a:p>
            <a:r>
              <a:rPr lang="en-US" dirty="0"/>
              <a:t>Insert Icon Here</a:t>
            </a:r>
          </a:p>
        </p:txBody>
      </p:sp>
      <p:sp>
        <p:nvSpPr>
          <p:cNvPr id="26" name="Picture Placeholder 6">
            <a:extLst>
              <a:ext uri="{FF2B5EF4-FFF2-40B4-BE49-F238E27FC236}">
                <a16:creationId xmlns:a16="http://schemas.microsoft.com/office/drawing/2014/main" id="{18E73433-FB3B-F64F-9EA3-3FF5517FBFED}"/>
              </a:ext>
            </a:extLst>
          </p:cNvPr>
          <p:cNvSpPr>
            <a:spLocks noGrp="1"/>
          </p:cNvSpPr>
          <p:nvPr>
            <p:ph type="pic" sz="quarter" idx="20" hasCustomPrompt="1"/>
          </p:nvPr>
        </p:nvSpPr>
        <p:spPr>
          <a:xfrm>
            <a:off x="4525691" y="2348625"/>
            <a:ext cx="1142851" cy="594360"/>
          </a:xfrm>
          <a:prstGeom prst="rect">
            <a:avLst/>
          </a:prstGeom>
          <a:solidFill>
            <a:schemeClr val="bg1">
              <a:lumMod val="50000"/>
            </a:schemeClr>
          </a:solidFill>
        </p:spPr>
        <p:txBody>
          <a:bodyPr anchor="ctr"/>
          <a:lstStyle>
            <a:lvl1pPr marL="0" indent="0" algn="ctr">
              <a:lnSpc>
                <a:spcPct val="100000"/>
              </a:lnSpc>
              <a:spcBef>
                <a:spcPts val="0"/>
              </a:spcBef>
              <a:buNone/>
              <a:defRPr sz="1200">
                <a:solidFill>
                  <a:schemeClr val="bg1"/>
                </a:solidFill>
              </a:defRPr>
            </a:lvl1pPr>
          </a:lstStyle>
          <a:p>
            <a:r>
              <a:rPr lang="en-US" dirty="0"/>
              <a:t>Insert Icon Here</a:t>
            </a:r>
          </a:p>
        </p:txBody>
      </p:sp>
      <p:sp>
        <p:nvSpPr>
          <p:cNvPr id="27" name="Picture Placeholder 6">
            <a:extLst>
              <a:ext uri="{FF2B5EF4-FFF2-40B4-BE49-F238E27FC236}">
                <a16:creationId xmlns:a16="http://schemas.microsoft.com/office/drawing/2014/main" id="{6185C570-4503-7A43-852A-9E5BD5C1D23C}"/>
              </a:ext>
            </a:extLst>
          </p:cNvPr>
          <p:cNvSpPr>
            <a:spLocks noGrp="1"/>
          </p:cNvSpPr>
          <p:nvPr>
            <p:ph type="pic" sz="quarter" idx="21" hasCustomPrompt="1"/>
          </p:nvPr>
        </p:nvSpPr>
        <p:spPr>
          <a:xfrm>
            <a:off x="8365671" y="2348625"/>
            <a:ext cx="1142851" cy="594360"/>
          </a:xfrm>
          <a:prstGeom prst="rect">
            <a:avLst/>
          </a:prstGeom>
          <a:solidFill>
            <a:schemeClr val="bg1">
              <a:lumMod val="50000"/>
            </a:schemeClr>
          </a:solidFill>
        </p:spPr>
        <p:txBody>
          <a:bodyPr anchor="ctr"/>
          <a:lstStyle>
            <a:lvl1pPr marL="0" indent="0" algn="ctr">
              <a:lnSpc>
                <a:spcPct val="100000"/>
              </a:lnSpc>
              <a:spcBef>
                <a:spcPts val="0"/>
              </a:spcBef>
              <a:buNone/>
              <a:defRPr sz="1200">
                <a:solidFill>
                  <a:schemeClr val="bg1"/>
                </a:solidFill>
              </a:defRPr>
            </a:lvl1pPr>
          </a:lstStyle>
          <a:p>
            <a:r>
              <a:rPr lang="en-US" dirty="0"/>
              <a:t>Insert Icon Here</a:t>
            </a:r>
          </a:p>
        </p:txBody>
      </p:sp>
    </p:spTree>
    <p:extLst>
      <p:ext uri="{BB962C8B-B14F-4D97-AF65-F5344CB8AC3E}">
        <p14:creationId xmlns:p14="http://schemas.microsoft.com/office/powerpoint/2010/main" val="37001934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Column_Stats">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B5D04C5-FB77-2142-ADCA-F9D5804C074B}"/>
              </a:ext>
            </a:extLst>
          </p:cNvPr>
          <p:cNvPicPr>
            <a:picLocks noChangeAspect="1"/>
          </p:cNvPicPr>
          <p:nvPr userDrawn="1"/>
        </p:nvPicPr>
        <p:blipFill>
          <a:blip r:embed="rId2"/>
          <a:stretch>
            <a:fillRect/>
          </a:stretch>
        </p:blipFill>
        <p:spPr>
          <a:xfrm>
            <a:off x="793" y="0"/>
            <a:ext cx="12190413" cy="6858000"/>
          </a:xfrm>
          <a:prstGeom prst="rect">
            <a:avLst/>
          </a:prstGeom>
        </p:spPr>
      </p:pic>
      <p:sp>
        <p:nvSpPr>
          <p:cNvPr id="9" name="Rectangle 8">
            <a:extLst>
              <a:ext uri="{FF2B5EF4-FFF2-40B4-BE49-F238E27FC236}">
                <a16:creationId xmlns:a16="http://schemas.microsoft.com/office/drawing/2014/main" id="{8F02866C-1B89-6A40-83A1-F0CBBFAD1012}"/>
              </a:ext>
            </a:extLst>
          </p:cNvPr>
          <p:cNvSpPr/>
          <p:nvPr userDrawn="1"/>
        </p:nvSpPr>
        <p:spPr>
          <a:xfrm>
            <a:off x="457140" y="2086594"/>
            <a:ext cx="3657124" cy="4114800"/>
          </a:xfrm>
          <a:prstGeom prst="rect">
            <a:avLst/>
          </a:prstGeom>
          <a:solidFill>
            <a:srgbClr val="E9FA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
        <p:nvSpPr>
          <p:cNvPr id="12" name="Rectangle 11">
            <a:extLst>
              <a:ext uri="{FF2B5EF4-FFF2-40B4-BE49-F238E27FC236}">
                <a16:creationId xmlns:a16="http://schemas.microsoft.com/office/drawing/2014/main" id="{6082ABC9-C60B-5945-93E6-E006EF07310E}"/>
              </a:ext>
            </a:extLst>
          </p:cNvPr>
          <p:cNvSpPr/>
          <p:nvPr userDrawn="1"/>
        </p:nvSpPr>
        <p:spPr>
          <a:xfrm>
            <a:off x="4317438" y="2084197"/>
            <a:ext cx="3657124" cy="4114800"/>
          </a:xfrm>
          <a:prstGeom prst="rect">
            <a:avLst/>
          </a:prstGeom>
          <a:solidFill>
            <a:srgbClr val="E9FA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
        <p:nvSpPr>
          <p:cNvPr id="16" name="Rectangle 15">
            <a:extLst>
              <a:ext uri="{FF2B5EF4-FFF2-40B4-BE49-F238E27FC236}">
                <a16:creationId xmlns:a16="http://schemas.microsoft.com/office/drawing/2014/main" id="{D3BC4F5C-1DD4-4B4C-A325-162C626D4684}"/>
              </a:ext>
            </a:extLst>
          </p:cNvPr>
          <p:cNvSpPr/>
          <p:nvPr userDrawn="1"/>
        </p:nvSpPr>
        <p:spPr>
          <a:xfrm>
            <a:off x="8137100" y="2084197"/>
            <a:ext cx="3657124" cy="4114800"/>
          </a:xfrm>
          <a:prstGeom prst="rect">
            <a:avLst/>
          </a:prstGeom>
          <a:solidFill>
            <a:srgbClr val="E9FA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
        <p:nvSpPr>
          <p:cNvPr id="2" name="Title 1"/>
          <p:cNvSpPr>
            <a:spLocks noGrp="1"/>
          </p:cNvSpPr>
          <p:nvPr>
            <p:ph type="title" hasCustomPrompt="1"/>
          </p:nvPr>
        </p:nvSpPr>
        <p:spPr>
          <a:xfrm>
            <a:off x="457140" y="914400"/>
            <a:ext cx="6857107" cy="1140995"/>
          </a:xfrm>
          <a:prstGeom prst="rect">
            <a:avLst/>
          </a:prstGeom>
        </p:spPr>
        <p:txBody>
          <a:bodyPr lIns="0" tIns="0" rIns="0" bIns="0"/>
          <a:lstStyle>
            <a:lvl1pPr>
              <a:lnSpc>
                <a:spcPct val="100000"/>
              </a:lnSpc>
              <a:defRPr sz="2500"/>
            </a:lvl1pPr>
          </a:lstStyle>
          <a:p>
            <a:r>
              <a:rPr lang="en-US" dirty="0"/>
              <a:t>Place a headline with a large word count here at the top of the page</a:t>
            </a:r>
          </a:p>
        </p:txBody>
      </p:sp>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a:p>
        </p:txBody>
      </p:sp>
      <p:sp>
        <p:nvSpPr>
          <p:cNvPr id="11" name="Text Placeholder 10">
            <a:extLst>
              <a:ext uri="{FF2B5EF4-FFF2-40B4-BE49-F238E27FC236}">
                <a16:creationId xmlns:a16="http://schemas.microsoft.com/office/drawing/2014/main" id="{E81B10DF-2195-3646-9A71-556B0E10C041}"/>
              </a:ext>
            </a:extLst>
          </p:cNvPr>
          <p:cNvSpPr>
            <a:spLocks noGrp="1"/>
          </p:cNvSpPr>
          <p:nvPr>
            <p:ph type="body" sz="quarter" idx="13" hasCustomPrompt="1"/>
          </p:nvPr>
        </p:nvSpPr>
        <p:spPr>
          <a:xfrm>
            <a:off x="685711" y="5010277"/>
            <a:ext cx="3199983" cy="27432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RESIDENTIAL FOR-SALE</a:t>
            </a:r>
          </a:p>
        </p:txBody>
      </p:sp>
      <p:sp>
        <p:nvSpPr>
          <p:cNvPr id="14" name="Text Placeholder 10">
            <a:extLst>
              <a:ext uri="{FF2B5EF4-FFF2-40B4-BE49-F238E27FC236}">
                <a16:creationId xmlns:a16="http://schemas.microsoft.com/office/drawing/2014/main" id="{896B95A0-6B4F-8F4B-A5BF-BAE1662E7D68}"/>
              </a:ext>
            </a:extLst>
          </p:cNvPr>
          <p:cNvSpPr>
            <a:spLocks noGrp="1"/>
          </p:cNvSpPr>
          <p:nvPr>
            <p:ph type="body" sz="quarter" idx="14" hasCustomPrompt="1"/>
          </p:nvPr>
        </p:nvSpPr>
        <p:spPr>
          <a:xfrm>
            <a:off x="685711" y="5262735"/>
            <a:ext cx="3199983" cy="685800"/>
          </a:xfrm>
          <a:prstGeom prst="rect">
            <a:avLst/>
          </a:prstGeom>
        </p:spPr>
        <p:txBody>
          <a:bodyPr lIns="0" tIns="0" rIns="0" bIns="0"/>
          <a:lstStyle>
            <a:lvl1pPr marL="0" indent="0">
              <a:lnSpc>
                <a:spcPts val="1550"/>
              </a:lnSpc>
              <a:spcBef>
                <a:spcPts val="0"/>
              </a:spcBef>
              <a:buFont typeface="+mj-lt"/>
              <a:buNone/>
              <a:defRPr sz="1050" b="0" i="0">
                <a:latin typeface="+mn-lt"/>
              </a:defRPr>
            </a:lvl1pPr>
            <a:lvl2pPr>
              <a:buNone/>
              <a:defRPr/>
            </a:lvl2pPr>
            <a:lvl3pPr>
              <a:buNone/>
              <a:defRPr/>
            </a:lvl3pPr>
            <a:lvl4pPr>
              <a:buNone/>
              <a:defRPr/>
            </a:lvl4pPr>
            <a:lvl5pPr>
              <a:buNone/>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a:t>
            </a:r>
          </a:p>
        </p:txBody>
      </p:sp>
      <p:sp>
        <p:nvSpPr>
          <p:cNvPr id="13" name="Text Placeholder 10">
            <a:extLst>
              <a:ext uri="{FF2B5EF4-FFF2-40B4-BE49-F238E27FC236}">
                <a16:creationId xmlns:a16="http://schemas.microsoft.com/office/drawing/2014/main" id="{161C5002-D2A1-7840-9D6E-FA1A07A5CDEB}"/>
              </a:ext>
            </a:extLst>
          </p:cNvPr>
          <p:cNvSpPr>
            <a:spLocks noGrp="1"/>
          </p:cNvSpPr>
          <p:nvPr>
            <p:ph type="body" sz="quarter" idx="15" hasCustomPrompt="1"/>
          </p:nvPr>
        </p:nvSpPr>
        <p:spPr>
          <a:xfrm>
            <a:off x="4525691" y="5010277"/>
            <a:ext cx="3199983" cy="27432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MULTIFAMILY</a:t>
            </a:r>
          </a:p>
        </p:txBody>
      </p:sp>
      <p:sp>
        <p:nvSpPr>
          <p:cNvPr id="15" name="Text Placeholder 10">
            <a:extLst>
              <a:ext uri="{FF2B5EF4-FFF2-40B4-BE49-F238E27FC236}">
                <a16:creationId xmlns:a16="http://schemas.microsoft.com/office/drawing/2014/main" id="{E216DEB9-24D2-4942-9EC4-5D28687DD927}"/>
              </a:ext>
            </a:extLst>
          </p:cNvPr>
          <p:cNvSpPr>
            <a:spLocks noGrp="1"/>
          </p:cNvSpPr>
          <p:nvPr>
            <p:ph type="body" sz="quarter" idx="16" hasCustomPrompt="1"/>
          </p:nvPr>
        </p:nvSpPr>
        <p:spPr>
          <a:xfrm>
            <a:off x="4525691" y="5262735"/>
            <a:ext cx="3199983" cy="685800"/>
          </a:xfrm>
          <a:prstGeom prst="rect">
            <a:avLst/>
          </a:prstGeom>
        </p:spPr>
        <p:txBody>
          <a:bodyPr lIns="0" tIns="0" rIns="0" bIns="0"/>
          <a:lstStyle>
            <a:lvl1pPr marL="0" indent="0">
              <a:lnSpc>
                <a:spcPts val="1550"/>
              </a:lnSpc>
              <a:spcBef>
                <a:spcPts val="0"/>
              </a:spcBef>
              <a:buFont typeface="+mj-lt"/>
              <a:buNone/>
              <a:defRPr sz="1050" b="0" i="0">
                <a:latin typeface="+mn-lt"/>
              </a:defRPr>
            </a:lvl1pPr>
            <a:lvl2pPr>
              <a:buNone/>
              <a:defRPr/>
            </a:lvl2pPr>
            <a:lvl3pPr>
              <a:buNone/>
              <a:defRPr/>
            </a:lvl3pPr>
            <a:lvl4pPr>
              <a:buNone/>
              <a:defRPr/>
            </a:lvl4pPr>
            <a:lvl5pPr>
              <a:buNone/>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a:t>
            </a:r>
          </a:p>
        </p:txBody>
      </p:sp>
      <p:sp>
        <p:nvSpPr>
          <p:cNvPr id="17" name="Text Placeholder 10">
            <a:extLst>
              <a:ext uri="{FF2B5EF4-FFF2-40B4-BE49-F238E27FC236}">
                <a16:creationId xmlns:a16="http://schemas.microsoft.com/office/drawing/2014/main" id="{E82B0643-CE48-1041-B69D-257A0CAE5923}"/>
              </a:ext>
            </a:extLst>
          </p:cNvPr>
          <p:cNvSpPr>
            <a:spLocks noGrp="1"/>
          </p:cNvSpPr>
          <p:nvPr>
            <p:ph type="body" sz="quarter" idx="17" hasCustomPrompt="1"/>
          </p:nvPr>
        </p:nvSpPr>
        <p:spPr>
          <a:xfrm>
            <a:off x="8365671" y="5010277"/>
            <a:ext cx="3199983" cy="27432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COMMERCIAL</a:t>
            </a:r>
          </a:p>
        </p:txBody>
      </p:sp>
      <p:sp>
        <p:nvSpPr>
          <p:cNvPr id="18" name="Text Placeholder 10">
            <a:extLst>
              <a:ext uri="{FF2B5EF4-FFF2-40B4-BE49-F238E27FC236}">
                <a16:creationId xmlns:a16="http://schemas.microsoft.com/office/drawing/2014/main" id="{D6EB660F-C419-A848-BE75-38DC63EC7F7D}"/>
              </a:ext>
            </a:extLst>
          </p:cNvPr>
          <p:cNvSpPr>
            <a:spLocks noGrp="1"/>
          </p:cNvSpPr>
          <p:nvPr>
            <p:ph type="body" sz="quarter" idx="18" hasCustomPrompt="1"/>
          </p:nvPr>
        </p:nvSpPr>
        <p:spPr>
          <a:xfrm>
            <a:off x="8365670" y="5262735"/>
            <a:ext cx="3199983" cy="685800"/>
          </a:xfrm>
          <a:prstGeom prst="rect">
            <a:avLst/>
          </a:prstGeom>
        </p:spPr>
        <p:txBody>
          <a:bodyPr lIns="0" tIns="0" rIns="0" bIns="0"/>
          <a:lstStyle>
            <a:lvl1pPr marL="0" indent="0">
              <a:lnSpc>
                <a:spcPts val="1550"/>
              </a:lnSpc>
              <a:spcBef>
                <a:spcPts val="0"/>
              </a:spcBef>
              <a:buFont typeface="+mj-lt"/>
              <a:buNone/>
              <a:defRPr sz="1050" b="0" i="0">
                <a:solidFill>
                  <a:schemeClr val="tx1"/>
                </a:solidFill>
                <a:latin typeface="+mn-lt"/>
              </a:defRPr>
            </a:lvl1pPr>
            <a:lvl2pPr>
              <a:buNone/>
              <a:defRPr/>
            </a:lvl2pPr>
            <a:lvl3pPr>
              <a:buNone/>
              <a:defRPr/>
            </a:lvl3pPr>
            <a:lvl4pPr>
              <a:buNone/>
              <a:defRPr/>
            </a:lvl4pPr>
            <a:lvl5pPr>
              <a:buNone/>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a:t>
            </a:r>
          </a:p>
        </p:txBody>
      </p:sp>
      <p:sp>
        <p:nvSpPr>
          <p:cNvPr id="19" name="Picture Placeholder 6">
            <a:extLst>
              <a:ext uri="{FF2B5EF4-FFF2-40B4-BE49-F238E27FC236}">
                <a16:creationId xmlns:a16="http://schemas.microsoft.com/office/drawing/2014/main" id="{8CBA46DB-3D8A-5046-B4D2-F4AB931BF438}"/>
              </a:ext>
            </a:extLst>
          </p:cNvPr>
          <p:cNvSpPr>
            <a:spLocks noGrp="1"/>
          </p:cNvSpPr>
          <p:nvPr>
            <p:ph type="pic" sz="quarter" idx="19" hasCustomPrompt="1"/>
          </p:nvPr>
        </p:nvSpPr>
        <p:spPr>
          <a:xfrm>
            <a:off x="4525691" y="4507357"/>
            <a:ext cx="594283" cy="320040"/>
          </a:xfrm>
          <a:prstGeom prst="rect">
            <a:avLst/>
          </a:prstGeom>
          <a:solidFill>
            <a:schemeClr val="bg1">
              <a:lumMod val="50000"/>
            </a:schemeClr>
          </a:solidFill>
        </p:spPr>
        <p:txBody>
          <a:bodyPr anchor="ctr"/>
          <a:lstStyle>
            <a:lvl1pPr marL="0" indent="0" algn="ctr">
              <a:lnSpc>
                <a:spcPct val="100000"/>
              </a:lnSpc>
              <a:spcBef>
                <a:spcPts val="0"/>
              </a:spcBef>
              <a:buNone/>
              <a:defRPr sz="800">
                <a:solidFill>
                  <a:schemeClr val="bg1"/>
                </a:solidFill>
              </a:defRPr>
            </a:lvl1pPr>
          </a:lstStyle>
          <a:p>
            <a:r>
              <a:rPr lang="en-US" dirty="0"/>
              <a:t>Insert Icon Here</a:t>
            </a:r>
          </a:p>
        </p:txBody>
      </p:sp>
      <p:sp>
        <p:nvSpPr>
          <p:cNvPr id="21" name="Picture Placeholder 6">
            <a:extLst>
              <a:ext uri="{FF2B5EF4-FFF2-40B4-BE49-F238E27FC236}">
                <a16:creationId xmlns:a16="http://schemas.microsoft.com/office/drawing/2014/main" id="{20803E23-70BB-774A-BC80-D719B612C32A}"/>
              </a:ext>
            </a:extLst>
          </p:cNvPr>
          <p:cNvSpPr>
            <a:spLocks noGrp="1"/>
          </p:cNvSpPr>
          <p:nvPr>
            <p:ph type="pic" sz="quarter" idx="20" hasCustomPrompt="1"/>
          </p:nvPr>
        </p:nvSpPr>
        <p:spPr>
          <a:xfrm>
            <a:off x="685711" y="4507357"/>
            <a:ext cx="594283" cy="320040"/>
          </a:xfrm>
          <a:prstGeom prst="rect">
            <a:avLst/>
          </a:prstGeom>
          <a:solidFill>
            <a:schemeClr val="bg1">
              <a:lumMod val="50000"/>
            </a:schemeClr>
          </a:solidFill>
        </p:spPr>
        <p:txBody>
          <a:bodyPr anchor="ctr"/>
          <a:lstStyle>
            <a:lvl1pPr marL="0" indent="0" algn="ctr">
              <a:lnSpc>
                <a:spcPct val="100000"/>
              </a:lnSpc>
              <a:spcBef>
                <a:spcPts val="0"/>
              </a:spcBef>
              <a:buNone/>
              <a:defRPr sz="800">
                <a:solidFill>
                  <a:schemeClr val="bg1"/>
                </a:solidFill>
              </a:defRPr>
            </a:lvl1pPr>
          </a:lstStyle>
          <a:p>
            <a:r>
              <a:rPr lang="en-US" dirty="0"/>
              <a:t>Insert Icon Here</a:t>
            </a:r>
          </a:p>
        </p:txBody>
      </p:sp>
      <p:sp>
        <p:nvSpPr>
          <p:cNvPr id="22" name="Picture Placeholder 6">
            <a:extLst>
              <a:ext uri="{FF2B5EF4-FFF2-40B4-BE49-F238E27FC236}">
                <a16:creationId xmlns:a16="http://schemas.microsoft.com/office/drawing/2014/main" id="{0F5B6352-377E-F646-AE2E-827D972CD592}"/>
              </a:ext>
            </a:extLst>
          </p:cNvPr>
          <p:cNvSpPr>
            <a:spLocks noGrp="1"/>
          </p:cNvSpPr>
          <p:nvPr>
            <p:ph type="pic" sz="quarter" idx="21" hasCustomPrompt="1"/>
          </p:nvPr>
        </p:nvSpPr>
        <p:spPr>
          <a:xfrm>
            <a:off x="8365671" y="4507357"/>
            <a:ext cx="594283" cy="320040"/>
          </a:xfrm>
          <a:prstGeom prst="rect">
            <a:avLst/>
          </a:prstGeom>
          <a:solidFill>
            <a:schemeClr val="bg1">
              <a:lumMod val="50000"/>
            </a:schemeClr>
          </a:solidFill>
        </p:spPr>
        <p:txBody>
          <a:bodyPr anchor="ctr"/>
          <a:lstStyle>
            <a:lvl1pPr marL="0" indent="0" algn="ctr">
              <a:lnSpc>
                <a:spcPct val="100000"/>
              </a:lnSpc>
              <a:spcBef>
                <a:spcPts val="0"/>
              </a:spcBef>
              <a:buNone/>
              <a:defRPr sz="800">
                <a:solidFill>
                  <a:schemeClr val="bg1"/>
                </a:solidFill>
              </a:defRPr>
            </a:lvl1pPr>
          </a:lstStyle>
          <a:p>
            <a:r>
              <a:rPr lang="en-US" dirty="0"/>
              <a:t>Insert Icon Here</a:t>
            </a:r>
          </a:p>
        </p:txBody>
      </p:sp>
      <p:sp>
        <p:nvSpPr>
          <p:cNvPr id="23" name="Text Placeholder 10">
            <a:extLst>
              <a:ext uri="{FF2B5EF4-FFF2-40B4-BE49-F238E27FC236}">
                <a16:creationId xmlns:a16="http://schemas.microsoft.com/office/drawing/2014/main" id="{7B7D25EF-3A63-8E42-96E4-736ABFC7497B}"/>
              </a:ext>
            </a:extLst>
          </p:cNvPr>
          <p:cNvSpPr>
            <a:spLocks noGrp="1"/>
          </p:cNvSpPr>
          <p:nvPr>
            <p:ph type="body" sz="quarter" idx="22" hasCustomPrompt="1"/>
          </p:nvPr>
        </p:nvSpPr>
        <p:spPr>
          <a:xfrm>
            <a:off x="685711" y="3061652"/>
            <a:ext cx="3199983" cy="515526"/>
          </a:xfrm>
          <a:prstGeom prst="rect">
            <a:avLst/>
          </a:prstGeom>
        </p:spPr>
        <p:txBody>
          <a:bodyPr lIns="0" tIns="0" rIns="0" bIns="0" anchor="ctr">
            <a:spAutoFit/>
          </a:bodyPr>
          <a:lstStyle>
            <a:lvl1pPr marL="0" indent="0">
              <a:lnSpc>
                <a:spcPct val="100000"/>
              </a:lnSpc>
              <a:spcBef>
                <a:spcPts val="0"/>
              </a:spcBef>
              <a:buNone/>
              <a:defRPr sz="3349" b="1" i="0">
                <a:solidFill>
                  <a:schemeClr val="accent5"/>
                </a:solidFill>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$13,039,393</a:t>
            </a:r>
          </a:p>
        </p:txBody>
      </p:sp>
      <p:sp>
        <p:nvSpPr>
          <p:cNvPr id="24" name="Text Placeholder 10">
            <a:extLst>
              <a:ext uri="{FF2B5EF4-FFF2-40B4-BE49-F238E27FC236}">
                <a16:creationId xmlns:a16="http://schemas.microsoft.com/office/drawing/2014/main" id="{5F330188-5B41-EB40-80C5-2DBA90E37C52}"/>
              </a:ext>
            </a:extLst>
          </p:cNvPr>
          <p:cNvSpPr>
            <a:spLocks noGrp="1"/>
          </p:cNvSpPr>
          <p:nvPr>
            <p:ph type="body" sz="quarter" idx="23" hasCustomPrompt="1"/>
          </p:nvPr>
        </p:nvSpPr>
        <p:spPr>
          <a:xfrm>
            <a:off x="4525691" y="3061652"/>
            <a:ext cx="3199983" cy="515526"/>
          </a:xfrm>
          <a:prstGeom prst="rect">
            <a:avLst/>
          </a:prstGeom>
        </p:spPr>
        <p:txBody>
          <a:bodyPr lIns="0" tIns="0" rIns="0" bIns="0" anchor="ctr">
            <a:spAutoFit/>
          </a:bodyPr>
          <a:lstStyle>
            <a:lvl1pPr marL="0" indent="0">
              <a:lnSpc>
                <a:spcPct val="100000"/>
              </a:lnSpc>
              <a:spcBef>
                <a:spcPts val="0"/>
              </a:spcBef>
              <a:buNone/>
              <a:defRPr sz="3349" b="1" i="0">
                <a:solidFill>
                  <a:schemeClr val="accent5"/>
                </a:solidFill>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$25,356</a:t>
            </a:r>
          </a:p>
        </p:txBody>
      </p:sp>
      <p:sp>
        <p:nvSpPr>
          <p:cNvPr id="28" name="Text Placeholder 10">
            <a:extLst>
              <a:ext uri="{FF2B5EF4-FFF2-40B4-BE49-F238E27FC236}">
                <a16:creationId xmlns:a16="http://schemas.microsoft.com/office/drawing/2014/main" id="{07CB9CC2-E223-3845-85FA-FC6B85C4C376}"/>
              </a:ext>
            </a:extLst>
          </p:cNvPr>
          <p:cNvSpPr>
            <a:spLocks noGrp="1"/>
          </p:cNvSpPr>
          <p:nvPr>
            <p:ph type="body" sz="quarter" idx="24" hasCustomPrompt="1"/>
          </p:nvPr>
        </p:nvSpPr>
        <p:spPr>
          <a:xfrm>
            <a:off x="8365671" y="2711556"/>
            <a:ext cx="3199983" cy="1215718"/>
          </a:xfrm>
          <a:prstGeom prst="rect">
            <a:avLst/>
          </a:prstGeom>
        </p:spPr>
        <p:txBody>
          <a:bodyPr lIns="0" tIns="0" rIns="0" bIns="0" anchor="ctr">
            <a:spAutoFit/>
          </a:bodyPr>
          <a:lstStyle>
            <a:lvl1pPr marL="0" indent="0">
              <a:lnSpc>
                <a:spcPct val="100000"/>
              </a:lnSpc>
              <a:spcBef>
                <a:spcPts val="0"/>
              </a:spcBef>
              <a:buNone/>
              <a:defRPr sz="7898" b="1" i="0">
                <a:solidFill>
                  <a:schemeClr val="accent5"/>
                </a:solidFill>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100%</a:t>
            </a:r>
          </a:p>
        </p:txBody>
      </p:sp>
    </p:spTree>
    <p:extLst>
      <p:ext uri="{BB962C8B-B14F-4D97-AF65-F5344CB8AC3E}">
        <p14:creationId xmlns:p14="http://schemas.microsoft.com/office/powerpoint/2010/main" val="11829525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_Callouts">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D121998A-31F0-1C4E-BA83-B7907C357CCA}"/>
              </a:ext>
            </a:extLst>
          </p:cNvPr>
          <p:cNvPicPr>
            <a:picLocks noChangeAspect="1"/>
          </p:cNvPicPr>
          <p:nvPr userDrawn="1"/>
        </p:nvPicPr>
        <p:blipFill>
          <a:blip r:embed="rId2"/>
          <a:stretch>
            <a:fillRect/>
          </a:stretch>
        </p:blipFill>
        <p:spPr>
          <a:xfrm>
            <a:off x="0" y="0"/>
            <a:ext cx="12190413" cy="6858000"/>
          </a:xfrm>
          <a:prstGeom prst="rect">
            <a:avLst/>
          </a:prstGeom>
        </p:spPr>
      </p:pic>
      <p:sp>
        <p:nvSpPr>
          <p:cNvPr id="9" name="Rectangle 8">
            <a:extLst>
              <a:ext uri="{FF2B5EF4-FFF2-40B4-BE49-F238E27FC236}">
                <a16:creationId xmlns:a16="http://schemas.microsoft.com/office/drawing/2014/main" id="{01EDC4EB-3F1A-CD4D-9398-2464E8C704A9}"/>
              </a:ext>
            </a:extLst>
          </p:cNvPr>
          <p:cNvSpPr/>
          <p:nvPr userDrawn="1"/>
        </p:nvSpPr>
        <p:spPr>
          <a:xfrm>
            <a:off x="4251406" y="2084832"/>
            <a:ext cx="3657124" cy="1965960"/>
          </a:xfrm>
          <a:prstGeom prst="rect">
            <a:avLst/>
          </a:prstGeom>
          <a:solidFill>
            <a:srgbClr val="E9FA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
        <p:nvSpPr>
          <p:cNvPr id="10" name="Rectangle 9">
            <a:extLst>
              <a:ext uri="{FF2B5EF4-FFF2-40B4-BE49-F238E27FC236}">
                <a16:creationId xmlns:a16="http://schemas.microsoft.com/office/drawing/2014/main" id="{0D23F401-3BFB-4047-BB8A-42E00680E7C5}"/>
              </a:ext>
            </a:extLst>
          </p:cNvPr>
          <p:cNvSpPr/>
          <p:nvPr userDrawn="1"/>
        </p:nvSpPr>
        <p:spPr>
          <a:xfrm>
            <a:off x="4251406" y="4233672"/>
            <a:ext cx="3657124" cy="1965960"/>
          </a:xfrm>
          <a:prstGeom prst="rect">
            <a:avLst/>
          </a:prstGeom>
          <a:solidFill>
            <a:srgbClr val="E9FA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
        <p:nvSpPr>
          <p:cNvPr id="15" name="Rectangle 14">
            <a:extLst>
              <a:ext uri="{FF2B5EF4-FFF2-40B4-BE49-F238E27FC236}">
                <a16:creationId xmlns:a16="http://schemas.microsoft.com/office/drawing/2014/main" id="{BD882659-3A54-CA4F-8514-6FA99ED6A89C}"/>
              </a:ext>
            </a:extLst>
          </p:cNvPr>
          <p:cNvSpPr/>
          <p:nvPr userDrawn="1"/>
        </p:nvSpPr>
        <p:spPr>
          <a:xfrm>
            <a:off x="8090042" y="2084832"/>
            <a:ext cx="3657124" cy="1965960"/>
          </a:xfrm>
          <a:prstGeom prst="rect">
            <a:avLst/>
          </a:prstGeom>
          <a:solidFill>
            <a:srgbClr val="E9FA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
        <p:nvSpPr>
          <p:cNvPr id="16" name="Rectangle 15">
            <a:extLst>
              <a:ext uri="{FF2B5EF4-FFF2-40B4-BE49-F238E27FC236}">
                <a16:creationId xmlns:a16="http://schemas.microsoft.com/office/drawing/2014/main" id="{62E25F4E-5C58-9F45-BDA0-FCCA14808C92}"/>
              </a:ext>
            </a:extLst>
          </p:cNvPr>
          <p:cNvSpPr/>
          <p:nvPr userDrawn="1"/>
        </p:nvSpPr>
        <p:spPr>
          <a:xfrm>
            <a:off x="8090042" y="4233672"/>
            <a:ext cx="3657124" cy="1965960"/>
          </a:xfrm>
          <a:prstGeom prst="rect">
            <a:avLst/>
          </a:prstGeom>
          <a:solidFill>
            <a:srgbClr val="E9FA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a:p>
        </p:txBody>
      </p:sp>
      <p:sp>
        <p:nvSpPr>
          <p:cNvPr id="11" name="Text Placeholder 10">
            <a:extLst>
              <a:ext uri="{FF2B5EF4-FFF2-40B4-BE49-F238E27FC236}">
                <a16:creationId xmlns:a16="http://schemas.microsoft.com/office/drawing/2014/main" id="{E81B10DF-2195-3646-9A71-556B0E10C041}"/>
              </a:ext>
            </a:extLst>
          </p:cNvPr>
          <p:cNvSpPr>
            <a:spLocks noGrp="1"/>
          </p:cNvSpPr>
          <p:nvPr>
            <p:ph type="body" sz="quarter" idx="13" hasCustomPrompt="1"/>
          </p:nvPr>
        </p:nvSpPr>
        <p:spPr>
          <a:xfrm>
            <a:off x="457140" y="2084832"/>
            <a:ext cx="3657124" cy="457200"/>
          </a:xfrm>
          <a:prstGeom prst="rect">
            <a:avLst/>
          </a:prstGeom>
        </p:spPr>
        <p:txBody>
          <a:bodyPr lIns="0" tIns="0" rIns="0" bIns="0"/>
          <a:lstStyle>
            <a:lvl1pPr marL="0" marR="0" indent="0" algn="l" defTabSz="914217" rtl="0" eaLnBrk="1" fontAlgn="auto" latinLnBrk="0" hangingPunct="1">
              <a:lnSpc>
                <a:spcPts val="1900"/>
              </a:lnSpc>
              <a:spcBef>
                <a:spcPts val="0"/>
              </a:spcBef>
              <a:spcAft>
                <a:spcPts val="0"/>
              </a:spcAft>
              <a:buClrTx/>
              <a:buSzTx/>
              <a:buFont typeface="Arial" panose="020B0604020202020204" pitchFamily="34" charset="0"/>
              <a:buNone/>
              <a:tabLst/>
              <a:defRPr sz="1050" b="0" i="0">
                <a:latin typeface="GT Walsheim Bold" panose="02000503030000020003" pitchFamily="2" charset="77"/>
              </a:defRPr>
            </a:lvl1pPr>
            <a:lvl2pPr>
              <a:buNone/>
              <a:defRPr/>
            </a:lvl2pPr>
            <a:lvl3pPr>
              <a:buNone/>
              <a:defRPr/>
            </a:lvl3pPr>
            <a:lvl4pPr>
              <a:buNone/>
              <a:defRPr/>
            </a:lvl4pPr>
            <a:lvl5pPr>
              <a:buNone/>
              <a:defRPr/>
            </a:lvl5pPr>
          </a:lstStyle>
          <a:p>
            <a:pPr marL="0" marR="0" lvl="0" indent="0" algn="l" defTabSz="914217" rtl="0" eaLnBrk="1" fontAlgn="auto" latinLnBrk="0" hangingPunct="1">
              <a:lnSpc>
                <a:spcPts val="1900"/>
              </a:lnSpc>
              <a:spcBef>
                <a:spcPts val="0"/>
              </a:spcBef>
              <a:spcAft>
                <a:spcPts val="0"/>
              </a:spcAft>
              <a:buClrTx/>
              <a:buSzTx/>
              <a:buFont typeface="Arial" panose="020B0604020202020204" pitchFamily="34" charset="0"/>
              <a:buNone/>
              <a:tabLst/>
              <a:defRPr/>
            </a:pPr>
            <a:r>
              <a:rPr lang="en-US" dirty="0"/>
              <a:t>H3 HEADLINE GT WALSHEIM BOLD 21PT</a:t>
            </a:r>
          </a:p>
          <a:p>
            <a:pPr lvl="0"/>
            <a:r>
              <a:rPr lang="en-US" dirty="0"/>
              <a:t>LET US HELP YOU DEVELOP A CLEAR PATH TO SUCCESS.</a:t>
            </a:r>
          </a:p>
        </p:txBody>
      </p:sp>
      <p:sp>
        <p:nvSpPr>
          <p:cNvPr id="14" name="Text Placeholder 10">
            <a:extLst>
              <a:ext uri="{FF2B5EF4-FFF2-40B4-BE49-F238E27FC236}">
                <a16:creationId xmlns:a16="http://schemas.microsoft.com/office/drawing/2014/main" id="{896B95A0-6B4F-8F4B-A5BF-BAE1662E7D68}"/>
              </a:ext>
            </a:extLst>
          </p:cNvPr>
          <p:cNvSpPr>
            <a:spLocks noGrp="1"/>
          </p:cNvSpPr>
          <p:nvPr>
            <p:ph type="body" sz="quarter" idx="14" hasCustomPrompt="1"/>
          </p:nvPr>
        </p:nvSpPr>
        <p:spPr>
          <a:xfrm>
            <a:off x="457140" y="2651760"/>
            <a:ext cx="3657124" cy="3547872"/>
          </a:xfrm>
          <a:prstGeom prst="rect">
            <a:avLst/>
          </a:prstGeom>
        </p:spPr>
        <p:txBody>
          <a:bodyPr lIns="0" tIns="0" rIns="0" bIns="0"/>
          <a:lstStyle>
            <a:lvl1pPr marL="0" indent="0">
              <a:lnSpc>
                <a:spcPts val="1550"/>
              </a:lnSpc>
              <a:spcBef>
                <a:spcPts val="0"/>
              </a:spcBef>
              <a:buFont typeface="+mj-lt"/>
              <a:buNone/>
              <a:defRPr sz="1050" b="0" i="0">
                <a:latin typeface="+mn-lt"/>
              </a:defRPr>
            </a:lvl1pPr>
            <a:lvl2pPr>
              <a:buNone/>
              <a:defRPr/>
            </a:lvl2pPr>
            <a:lvl3pPr>
              <a:buNone/>
              <a:defRPr/>
            </a:lvl3pPr>
            <a:lvl4pPr>
              <a:buNone/>
              <a:defRPr/>
            </a:lvl4pPr>
            <a:lvl5pPr>
              <a:buNone/>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autem</a:t>
            </a:r>
            <a:r>
              <a:rPr lang="en-US" dirty="0"/>
              <a:t> vel </a:t>
            </a:r>
            <a:r>
              <a:rPr lang="en-US" dirty="0" err="1"/>
              <a:t>eanj</a:t>
            </a:r>
            <a:r>
              <a:rPr lang="en-US" dirty="0"/>
              <a:t> um </a:t>
            </a:r>
            <a:r>
              <a:rPr lang="en-US" dirty="0" err="1"/>
              <a:t>iriure</a:t>
            </a:r>
            <a:r>
              <a:rPr lang="en-US" dirty="0"/>
              <a:t> dolor in </a:t>
            </a:r>
            <a:r>
              <a:rPr lang="en-US" dirty="0" err="1"/>
              <a:t>hendrerit</a:t>
            </a:r>
            <a:r>
              <a:rPr lang="en-US" dirty="0"/>
              <a:t> in </a:t>
            </a:r>
            <a:r>
              <a:rPr lang="en-US" dirty="0" err="1"/>
              <a:t>vulputate</a:t>
            </a:r>
            <a:r>
              <a:rPr lang="en-US" dirty="0"/>
              <a:t> </a:t>
            </a:r>
            <a:r>
              <a:rPr lang="en-US" dirty="0" err="1"/>
              <a:t>velit</a:t>
            </a:r>
            <a:r>
              <a:rPr lang="en-US" dirty="0"/>
              <a:t> </a:t>
            </a:r>
            <a:r>
              <a:rPr lang="en-US" dirty="0" err="1"/>
              <a:t>esse</a:t>
            </a:r>
            <a:r>
              <a:rPr lang="en-US" dirty="0"/>
              <a:t> </a:t>
            </a:r>
            <a:r>
              <a:rPr lang="en-US" dirty="0" err="1"/>
              <a:t>molestie</a:t>
            </a:r>
            <a:r>
              <a:rPr lang="en-US" dirty="0"/>
              <a:t>. </a:t>
            </a:r>
          </a:p>
        </p:txBody>
      </p:sp>
      <p:sp>
        <p:nvSpPr>
          <p:cNvPr id="17" name="Text Placeholder 10">
            <a:extLst>
              <a:ext uri="{FF2B5EF4-FFF2-40B4-BE49-F238E27FC236}">
                <a16:creationId xmlns:a16="http://schemas.microsoft.com/office/drawing/2014/main" id="{570CE66D-0B6B-1A47-B07E-348E51C50D78}"/>
              </a:ext>
            </a:extLst>
          </p:cNvPr>
          <p:cNvSpPr>
            <a:spLocks noGrp="1"/>
          </p:cNvSpPr>
          <p:nvPr>
            <p:ph type="body" sz="quarter" idx="15" hasCustomPrompt="1"/>
          </p:nvPr>
        </p:nvSpPr>
        <p:spPr>
          <a:xfrm>
            <a:off x="4525691" y="2587752"/>
            <a:ext cx="3108555" cy="27432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MARKET SHARE ANALYSIS</a:t>
            </a:r>
          </a:p>
        </p:txBody>
      </p:sp>
      <p:sp>
        <p:nvSpPr>
          <p:cNvPr id="18" name="Text Placeholder 10">
            <a:extLst>
              <a:ext uri="{FF2B5EF4-FFF2-40B4-BE49-F238E27FC236}">
                <a16:creationId xmlns:a16="http://schemas.microsoft.com/office/drawing/2014/main" id="{B3F75936-5979-5743-BEA1-43C45CB3033E}"/>
              </a:ext>
            </a:extLst>
          </p:cNvPr>
          <p:cNvSpPr>
            <a:spLocks noGrp="1"/>
          </p:cNvSpPr>
          <p:nvPr>
            <p:ph type="body" sz="quarter" idx="16" hasCustomPrompt="1"/>
          </p:nvPr>
        </p:nvSpPr>
        <p:spPr>
          <a:xfrm>
            <a:off x="4525691" y="2856884"/>
            <a:ext cx="3108555" cy="914400"/>
          </a:xfrm>
          <a:prstGeom prst="rect">
            <a:avLst/>
          </a:prstGeom>
        </p:spPr>
        <p:txBody>
          <a:bodyPr lIns="0" tIns="0" rIns="0" bIns="0"/>
          <a:lstStyle>
            <a:lvl1pPr marL="0" indent="0">
              <a:lnSpc>
                <a:spcPts val="1550"/>
              </a:lnSpc>
              <a:spcBef>
                <a:spcPts val="0"/>
              </a:spcBef>
              <a:buFont typeface="+mj-lt"/>
              <a:buNone/>
              <a:defRPr sz="1050" b="0" i="0">
                <a:latin typeface="+mn-lt"/>
              </a:defRPr>
            </a:lvl1pPr>
            <a:lvl2pPr>
              <a:buNone/>
              <a:defRPr/>
            </a:lvl2pPr>
            <a:lvl3pPr>
              <a:buNone/>
              <a:defRPr/>
            </a:lvl3pPr>
            <a:lvl4pPr>
              <a:buNone/>
              <a:defRPr/>
            </a:lvl4pPr>
            <a:lvl5pPr>
              <a:buNone/>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a:t>
            </a:r>
          </a:p>
        </p:txBody>
      </p:sp>
      <p:sp>
        <p:nvSpPr>
          <p:cNvPr id="24" name="Text Placeholder 10">
            <a:extLst>
              <a:ext uri="{FF2B5EF4-FFF2-40B4-BE49-F238E27FC236}">
                <a16:creationId xmlns:a16="http://schemas.microsoft.com/office/drawing/2014/main" id="{6E3E8FF0-DACC-7A4E-8C7E-4B09E8EC7B27}"/>
              </a:ext>
            </a:extLst>
          </p:cNvPr>
          <p:cNvSpPr>
            <a:spLocks noGrp="1"/>
          </p:cNvSpPr>
          <p:nvPr>
            <p:ph type="body" sz="quarter" idx="19" hasCustomPrompt="1"/>
          </p:nvPr>
        </p:nvSpPr>
        <p:spPr>
          <a:xfrm>
            <a:off x="4525691" y="4645152"/>
            <a:ext cx="3108555" cy="45720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PRODUCT INNOVATION </a:t>
            </a:r>
            <a:br>
              <a:rPr lang="en-US" dirty="0"/>
            </a:br>
            <a:r>
              <a:rPr lang="en-US" dirty="0"/>
              <a:t>&amp; ANALYSIS</a:t>
            </a:r>
          </a:p>
        </p:txBody>
      </p:sp>
      <p:sp>
        <p:nvSpPr>
          <p:cNvPr id="25" name="Text Placeholder 10">
            <a:extLst>
              <a:ext uri="{FF2B5EF4-FFF2-40B4-BE49-F238E27FC236}">
                <a16:creationId xmlns:a16="http://schemas.microsoft.com/office/drawing/2014/main" id="{EA0E219D-BB0F-E148-9426-42506CBE44B5}"/>
              </a:ext>
            </a:extLst>
          </p:cNvPr>
          <p:cNvSpPr>
            <a:spLocks noGrp="1"/>
          </p:cNvSpPr>
          <p:nvPr>
            <p:ph type="body" sz="quarter" idx="20" hasCustomPrompt="1"/>
          </p:nvPr>
        </p:nvSpPr>
        <p:spPr>
          <a:xfrm>
            <a:off x="4525691" y="5129784"/>
            <a:ext cx="3108555" cy="914400"/>
          </a:xfrm>
          <a:prstGeom prst="rect">
            <a:avLst/>
          </a:prstGeom>
        </p:spPr>
        <p:txBody>
          <a:bodyPr lIns="0" tIns="0" rIns="0" bIns="0"/>
          <a:lstStyle>
            <a:lvl1pPr marL="0" indent="0">
              <a:lnSpc>
                <a:spcPts val="1550"/>
              </a:lnSpc>
              <a:spcBef>
                <a:spcPts val="0"/>
              </a:spcBef>
              <a:buFont typeface="+mj-lt"/>
              <a:buNone/>
              <a:defRPr sz="1050" b="0" i="0">
                <a:latin typeface="+mn-lt"/>
              </a:defRPr>
            </a:lvl1pPr>
            <a:lvl2pPr>
              <a:buNone/>
              <a:defRPr/>
            </a:lvl2pPr>
            <a:lvl3pPr>
              <a:buNone/>
              <a:defRPr/>
            </a:lvl3pPr>
            <a:lvl4pPr>
              <a:buNone/>
              <a:defRPr/>
            </a:lvl4pPr>
            <a:lvl5pPr>
              <a:buNone/>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a:t>
            </a:r>
          </a:p>
        </p:txBody>
      </p:sp>
      <p:sp>
        <p:nvSpPr>
          <p:cNvPr id="28" name="Text Placeholder 10">
            <a:extLst>
              <a:ext uri="{FF2B5EF4-FFF2-40B4-BE49-F238E27FC236}">
                <a16:creationId xmlns:a16="http://schemas.microsoft.com/office/drawing/2014/main" id="{5A0641B1-73E6-5642-BBBC-D4927E52A07D}"/>
              </a:ext>
            </a:extLst>
          </p:cNvPr>
          <p:cNvSpPr>
            <a:spLocks noGrp="1"/>
          </p:cNvSpPr>
          <p:nvPr>
            <p:ph type="body" sz="quarter" idx="21" hasCustomPrompt="1"/>
          </p:nvPr>
        </p:nvSpPr>
        <p:spPr>
          <a:xfrm>
            <a:off x="8365671" y="4645152"/>
            <a:ext cx="3108555" cy="27432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MARKET SEGMENT FORECASTS</a:t>
            </a:r>
          </a:p>
        </p:txBody>
      </p:sp>
      <p:sp>
        <p:nvSpPr>
          <p:cNvPr id="29" name="Text Placeholder 10">
            <a:extLst>
              <a:ext uri="{FF2B5EF4-FFF2-40B4-BE49-F238E27FC236}">
                <a16:creationId xmlns:a16="http://schemas.microsoft.com/office/drawing/2014/main" id="{8970C1C5-EE34-0C44-9DC1-9679BA23F890}"/>
              </a:ext>
            </a:extLst>
          </p:cNvPr>
          <p:cNvSpPr>
            <a:spLocks noGrp="1"/>
          </p:cNvSpPr>
          <p:nvPr>
            <p:ph type="body" sz="quarter" idx="22" hasCustomPrompt="1"/>
          </p:nvPr>
        </p:nvSpPr>
        <p:spPr>
          <a:xfrm>
            <a:off x="8365671" y="4924044"/>
            <a:ext cx="3108555" cy="914400"/>
          </a:xfrm>
          <a:prstGeom prst="rect">
            <a:avLst/>
          </a:prstGeom>
        </p:spPr>
        <p:txBody>
          <a:bodyPr lIns="0" tIns="0" rIns="0" bIns="0"/>
          <a:lstStyle>
            <a:lvl1pPr marL="0" indent="0">
              <a:lnSpc>
                <a:spcPts val="1550"/>
              </a:lnSpc>
              <a:spcBef>
                <a:spcPts val="0"/>
              </a:spcBef>
              <a:buFont typeface="+mj-lt"/>
              <a:buNone/>
              <a:defRPr sz="1050" b="0" i="0">
                <a:latin typeface="+mn-lt"/>
              </a:defRPr>
            </a:lvl1pPr>
            <a:lvl2pPr>
              <a:buNone/>
              <a:defRPr/>
            </a:lvl2pPr>
            <a:lvl3pPr>
              <a:buNone/>
              <a:defRPr/>
            </a:lvl3pPr>
            <a:lvl4pPr>
              <a:buNone/>
              <a:defRPr/>
            </a:lvl4pPr>
            <a:lvl5pPr>
              <a:buNone/>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a:t>
            </a:r>
          </a:p>
        </p:txBody>
      </p:sp>
      <p:sp>
        <p:nvSpPr>
          <p:cNvPr id="32" name="Text Placeholder 10">
            <a:extLst>
              <a:ext uri="{FF2B5EF4-FFF2-40B4-BE49-F238E27FC236}">
                <a16:creationId xmlns:a16="http://schemas.microsoft.com/office/drawing/2014/main" id="{D1CC8E5C-39E9-C743-A06B-2C73DED82CE4}"/>
              </a:ext>
            </a:extLst>
          </p:cNvPr>
          <p:cNvSpPr>
            <a:spLocks noGrp="1"/>
          </p:cNvSpPr>
          <p:nvPr>
            <p:ph type="body" sz="quarter" idx="23" hasCustomPrompt="1"/>
          </p:nvPr>
        </p:nvSpPr>
        <p:spPr>
          <a:xfrm>
            <a:off x="8365671" y="2587752"/>
            <a:ext cx="3108555" cy="27432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DISTRIBUTION STRATEGY</a:t>
            </a:r>
          </a:p>
        </p:txBody>
      </p:sp>
      <p:sp>
        <p:nvSpPr>
          <p:cNvPr id="33" name="Text Placeholder 10">
            <a:extLst>
              <a:ext uri="{FF2B5EF4-FFF2-40B4-BE49-F238E27FC236}">
                <a16:creationId xmlns:a16="http://schemas.microsoft.com/office/drawing/2014/main" id="{06944182-1AF2-9440-B56C-C1920C94FB35}"/>
              </a:ext>
            </a:extLst>
          </p:cNvPr>
          <p:cNvSpPr>
            <a:spLocks noGrp="1"/>
          </p:cNvSpPr>
          <p:nvPr>
            <p:ph type="body" sz="quarter" idx="24" hasCustomPrompt="1"/>
          </p:nvPr>
        </p:nvSpPr>
        <p:spPr>
          <a:xfrm>
            <a:off x="8365671" y="2856884"/>
            <a:ext cx="3108555" cy="914400"/>
          </a:xfrm>
          <a:prstGeom prst="rect">
            <a:avLst/>
          </a:prstGeom>
        </p:spPr>
        <p:txBody>
          <a:bodyPr lIns="0" tIns="0" rIns="0" bIns="0"/>
          <a:lstStyle>
            <a:lvl1pPr marL="0" indent="0">
              <a:lnSpc>
                <a:spcPts val="1550"/>
              </a:lnSpc>
              <a:spcBef>
                <a:spcPts val="0"/>
              </a:spcBef>
              <a:buFont typeface="+mj-lt"/>
              <a:buNone/>
              <a:defRPr sz="1050" b="0" i="0">
                <a:latin typeface="+mn-lt"/>
              </a:defRPr>
            </a:lvl1pPr>
            <a:lvl2pPr>
              <a:buNone/>
              <a:defRPr/>
            </a:lvl2pPr>
            <a:lvl3pPr>
              <a:buNone/>
              <a:defRPr/>
            </a:lvl3pPr>
            <a:lvl4pPr>
              <a:buNone/>
              <a:defRPr/>
            </a:lvl4pPr>
            <a:lvl5pPr>
              <a:buNone/>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a:t>
            </a:r>
          </a:p>
        </p:txBody>
      </p:sp>
      <p:sp>
        <p:nvSpPr>
          <p:cNvPr id="22" name="Title 1">
            <a:extLst>
              <a:ext uri="{FF2B5EF4-FFF2-40B4-BE49-F238E27FC236}">
                <a16:creationId xmlns:a16="http://schemas.microsoft.com/office/drawing/2014/main" id="{065B6EAA-FAAD-104C-9910-0D6D5D6E3A63}"/>
              </a:ext>
            </a:extLst>
          </p:cNvPr>
          <p:cNvSpPr>
            <a:spLocks noGrp="1"/>
          </p:cNvSpPr>
          <p:nvPr>
            <p:ph type="title" hasCustomPrompt="1"/>
          </p:nvPr>
        </p:nvSpPr>
        <p:spPr>
          <a:xfrm>
            <a:off x="457140" y="914400"/>
            <a:ext cx="6857107" cy="1140995"/>
          </a:xfrm>
          <a:prstGeom prst="rect">
            <a:avLst/>
          </a:prstGeom>
        </p:spPr>
        <p:txBody>
          <a:bodyPr lIns="0" tIns="0" rIns="0" bIns="0"/>
          <a:lstStyle>
            <a:lvl1pPr>
              <a:lnSpc>
                <a:spcPct val="100000"/>
              </a:lnSpc>
              <a:defRPr sz="2500"/>
            </a:lvl1pPr>
          </a:lstStyle>
          <a:p>
            <a:r>
              <a:rPr lang="en-US" dirty="0"/>
              <a:t>Place a headline with a large word count here at the top of the page</a:t>
            </a:r>
          </a:p>
        </p:txBody>
      </p:sp>
    </p:spTree>
    <p:extLst>
      <p:ext uri="{BB962C8B-B14F-4D97-AF65-F5344CB8AC3E}">
        <p14:creationId xmlns:p14="http://schemas.microsoft.com/office/powerpoint/2010/main" val="22883331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_2">
    <p:bg>
      <p:bgPr>
        <a:solidFill>
          <a:srgbClr val="E9FAF4"/>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5C13A71-0B4A-8543-B214-5852CEE1D2EE}"/>
              </a:ext>
            </a:extLst>
          </p:cNvPr>
          <p:cNvPicPr>
            <a:picLocks noChangeAspect="1"/>
          </p:cNvPicPr>
          <p:nvPr userDrawn="1"/>
        </p:nvPicPr>
        <p:blipFill>
          <a:blip r:embed="rId2"/>
          <a:srcRect/>
          <a:stretch/>
        </p:blipFill>
        <p:spPr>
          <a:xfrm>
            <a:off x="793" y="0"/>
            <a:ext cx="12190413" cy="6858000"/>
          </a:xfrm>
          <a:prstGeom prst="rect">
            <a:avLst/>
          </a:prstGeom>
        </p:spPr>
      </p:pic>
      <p:sp>
        <p:nvSpPr>
          <p:cNvPr id="6" name="Text Placeholder 10">
            <a:extLst>
              <a:ext uri="{FF2B5EF4-FFF2-40B4-BE49-F238E27FC236}">
                <a16:creationId xmlns:a16="http://schemas.microsoft.com/office/drawing/2014/main" id="{C693B1C9-CBEF-2D49-BD18-D7DF5A1AB7C7}"/>
              </a:ext>
            </a:extLst>
          </p:cNvPr>
          <p:cNvSpPr>
            <a:spLocks noGrp="1"/>
          </p:cNvSpPr>
          <p:nvPr>
            <p:ph type="body" sz="quarter" idx="13" hasCustomPrompt="1"/>
          </p:nvPr>
        </p:nvSpPr>
        <p:spPr>
          <a:xfrm>
            <a:off x="457140" y="4160520"/>
            <a:ext cx="4571405" cy="463435"/>
          </a:xfrm>
          <a:prstGeom prst="rect">
            <a:avLst/>
          </a:prstGeom>
        </p:spPr>
        <p:txBody>
          <a:bodyPr lIns="0" tIns="0" rIns="0" bIns="0"/>
          <a:lstStyle>
            <a:lvl1pPr marL="0" indent="0">
              <a:lnSpc>
                <a:spcPct val="100000"/>
              </a:lnSpc>
              <a:spcBef>
                <a:spcPts val="0"/>
              </a:spcBef>
              <a:buNone/>
              <a:defRPr sz="140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PRESENTED BY: FULL NAME</a:t>
            </a:r>
          </a:p>
          <a:p>
            <a:pPr lvl="0"/>
            <a:r>
              <a:rPr lang="en-US" dirty="0"/>
              <a:t>09/00/2020</a:t>
            </a:r>
          </a:p>
        </p:txBody>
      </p:sp>
      <p:sp>
        <p:nvSpPr>
          <p:cNvPr id="7" name="Text Placeholder 12">
            <a:extLst>
              <a:ext uri="{FF2B5EF4-FFF2-40B4-BE49-F238E27FC236}">
                <a16:creationId xmlns:a16="http://schemas.microsoft.com/office/drawing/2014/main" id="{80AA1182-6B0D-9B44-BA98-E6261CD12B4D}"/>
              </a:ext>
            </a:extLst>
          </p:cNvPr>
          <p:cNvSpPr>
            <a:spLocks noGrp="1"/>
          </p:cNvSpPr>
          <p:nvPr>
            <p:ph type="body" sz="quarter" idx="18" hasCustomPrompt="1"/>
          </p:nvPr>
        </p:nvSpPr>
        <p:spPr>
          <a:xfrm>
            <a:off x="457140" y="2514600"/>
            <a:ext cx="4571405" cy="1371600"/>
          </a:xfrm>
          <a:prstGeom prst="rect">
            <a:avLst/>
          </a:prstGeom>
        </p:spPr>
        <p:txBody>
          <a:bodyPr lIns="0" tIns="0" rIns="0" bIns="0"/>
          <a:lstStyle>
            <a:lvl1pPr marL="0" indent="0">
              <a:lnSpc>
                <a:spcPct val="100000"/>
              </a:lnSpc>
              <a:spcBef>
                <a:spcPts val="0"/>
              </a:spcBef>
              <a:buFontTx/>
              <a:buNone/>
              <a:defRPr sz="4449">
                <a:latin typeface="+mj-lt"/>
              </a:defRPr>
            </a:lvl1pPr>
            <a:lvl2pPr indent="0">
              <a:lnSpc>
                <a:spcPct val="100000"/>
              </a:lnSpc>
              <a:buFontTx/>
              <a:buNone/>
              <a:defRPr/>
            </a:lvl2pPr>
            <a:lvl3pPr indent="0">
              <a:lnSpc>
                <a:spcPct val="100000"/>
              </a:lnSpc>
              <a:buFontTx/>
              <a:buNone/>
              <a:defRPr/>
            </a:lvl3pPr>
            <a:lvl4pPr indent="0">
              <a:lnSpc>
                <a:spcPct val="100000"/>
              </a:lnSpc>
              <a:buFontTx/>
              <a:buNone/>
              <a:defRPr/>
            </a:lvl4pPr>
            <a:lvl5pPr indent="0">
              <a:lnSpc>
                <a:spcPct val="100000"/>
              </a:lnSpc>
              <a:buFontTx/>
              <a:buNone/>
              <a:defRPr/>
            </a:lvl5pPr>
          </a:lstStyle>
          <a:p>
            <a:pPr lvl="0"/>
            <a:r>
              <a:rPr lang="en-US" dirty="0"/>
              <a:t>Building the future of housing</a:t>
            </a:r>
          </a:p>
        </p:txBody>
      </p:sp>
      <p:pic>
        <p:nvPicPr>
          <p:cNvPr id="8" name="Picture 7">
            <a:extLst>
              <a:ext uri="{FF2B5EF4-FFF2-40B4-BE49-F238E27FC236}">
                <a16:creationId xmlns:a16="http://schemas.microsoft.com/office/drawing/2014/main" id="{5320527E-84BB-450F-895F-CE6D0DE91E85}"/>
              </a:ext>
            </a:extLst>
          </p:cNvPr>
          <p:cNvPicPr>
            <a:picLocks noChangeAspect="1"/>
          </p:cNvPicPr>
          <p:nvPr userDrawn="1"/>
        </p:nvPicPr>
        <p:blipFill>
          <a:blip r:embed="rId3"/>
          <a:stretch>
            <a:fillRect/>
          </a:stretch>
        </p:blipFill>
        <p:spPr>
          <a:xfrm>
            <a:off x="274284" y="203301"/>
            <a:ext cx="1737134" cy="566251"/>
          </a:xfrm>
          <a:prstGeom prst="rect">
            <a:avLst/>
          </a:prstGeom>
        </p:spPr>
      </p:pic>
    </p:spTree>
    <p:extLst>
      <p:ext uri="{BB962C8B-B14F-4D97-AF65-F5344CB8AC3E}">
        <p14:creationId xmlns:p14="http://schemas.microsoft.com/office/powerpoint/2010/main" val="40588014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45256F7-6C69-554A-BA35-DAC1FCACA135}"/>
              </a:ext>
            </a:extLst>
          </p:cNvPr>
          <p:cNvPicPr>
            <a:picLocks noChangeAspect="1"/>
          </p:cNvPicPr>
          <p:nvPr userDrawn="1"/>
        </p:nvPicPr>
        <p:blipFill>
          <a:blip r:embed="rId2"/>
          <a:stretch>
            <a:fillRect/>
          </a:stretch>
        </p:blipFill>
        <p:spPr>
          <a:xfrm rot="10800000">
            <a:off x="793" y="-1"/>
            <a:ext cx="12190413" cy="6858000"/>
          </a:xfrm>
          <a:prstGeom prst="rect">
            <a:avLst/>
          </a:prstGeom>
        </p:spPr>
      </p:pic>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a:p>
        </p:txBody>
      </p:sp>
    </p:spTree>
    <p:extLst>
      <p:ext uri="{BB962C8B-B14F-4D97-AF65-F5344CB8AC3E}">
        <p14:creationId xmlns:p14="http://schemas.microsoft.com/office/powerpoint/2010/main" val="2722406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Headline_1_Column_Photo">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45256F7-6C69-554A-BA35-DAC1FCACA135}"/>
              </a:ext>
            </a:extLst>
          </p:cNvPr>
          <p:cNvPicPr>
            <a:picLocks noChangeAspect="1"/>
          </p:cNvPicPr>
          <p:nvPr userDrawn="1"/>
        </p:nvPicPr>
        <p:blipFill>
          <a:blip r:embed="rId2"/>
          <a:stretch>
            <a:fillRect/>
          </a:stretch>
        </p:blipFill>
        <p:spPr>
          <a:xfrm>
            <a:off x="793" y="0"/>
            <a:ext cx="12190413" cy="6858000"/>
          </a:xfrm>
          <a:prstGeom prst="rect">
            <a:avLst/>
          </a:prstGeom>
        </p:spPr>
      </p:pic>
      <p:sp>
        <p:nvSpPr>
          <p:cNvPr id="9" name="Rectangle 8">
            <a:extLst>
              <a:ext uri="{FF2B5EF4-FFF2-40B4-BE49-F238E27FC236}">
                <a16:creationId xmlns:a16="http://schemas.microsoft.com/office/drawing/2014/main" id="{32C32141-EFF1-584B-BE0B-AAE9AEF3949B}"/>
              </a:ext>
            </a:extLst>
          </p:cNvPr>
          <p:cNvSpPr/>
          <p:nvPr userDrawn="1"/>
        </p:nvSpPr>
        <p:spPr>
          <a:xfrm>
            <a:off x="457140" y="1965960"/>
            <a:ext cx="3702838" cy="4457700"/>
          </a:xfrm>
          <a:prstGeom prst="rect">
            <a:avLst/>
          </a:prstGeom>
          <a:solidFill>
            <a:srgbClr val="E9FA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a:p>
        </p:txBody>
      </p:sp>
      <p:sp>
        <p:nvSpPr>
          <p:cNvPr id="11" name="Text Placeholder 10">
            <a:extLst>
              <a:ext uri="{FF2B5EF4-FFF2-40B4-BE49-F238E27FC236}">
                <a16:creationId xmlns:a16="http://schemas.microsoft.com/office/drawing/2014/main" id="{E81B10DF-2195-3646-9A71-556B0E10C041}"/>
              </a:ext>
            </a:extLst>
          </p:cNvPr>
          <p:cNvSpPr>
            <a:spLocks noGrp="1"/>
          </p:cNvSpPr>
          <p:nvPr>
            <p:ph type="body" sz="quarter" idx="13" hasCustomPrompt="1"/>
          </p:nvPr>
        </p:nvSpPr>
        <p:spPr>
          <a:xfrm>
            <a:off x="685711" y="2212848"/>
            <a:ext cx="3108555" cy="27432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H3 HEADER</a:t>
            </a:r>
          </a:p>
        </p:txBody>
      </p:sp>
      <p:sp>
        <p:nvSpPr>
          <p:cNvPr id="14" name="Text Placeholder 10">
            <a:extLst>
              <a:ext uri="{FF2B5EF4-FFF2-40B4-BE49-F238E27FC236}">
                <a16:creationId xmlns:a16="http://schemas.microsoft.com/office/drawing/2014/main" id="{896B95A0-6B4F-8F4B-A5BF-BAE1662E7D68}"/>
              </a:ext>
            </a:extLst>
          </p:cNvPr>
          <p:cNvSpPr>
            <a:spLocks noGrp="1"/>
          </p:cNvSpPr>
          <p:nvPr>
            <p:ph type="body" sz="quarter" idx="14" hasCustomPrompt="1"/>
          </p:nvPr>
        </p:nvSpPr>
        <p:spPr>
          <a:xfrm>
            <a:off x="685711" y="2596896"/>
            <a:ext cx="3108555" cy="3520440"/>
          </a:xfrm>
          <a:prstGeom prst="rect">
            <a:avLst/>
          </a:prstGeom>
        </p:spPr>
        <p:txBody>
          <a:bodyPr lIns="0" tIns="0" rIns="0" bIns="0"/>
          <a:lstStyle>
            <a:lvl1pPr marL="0" indent="0">
              <a:lnSpc>
                <a:spcPts val="1550"/>
              </a:lnSpc>
              <a:spcBef>
                <a:spcPts val="0"/>
              </a:spcBef>
              <a:spcAft>
                <a:spcPts val="600"/>
              </a:spcAft>
              <a:buFont typeface="+mj-lt"/>
              <a:buNone/>
              <a:defRPr sz="1050" b="0" i="0">
                <a:latin typeface="+mn-lt"/>
              </a:defRPr>
            </a:lvl1pPr>
            <a:lvl2pPr>
              <a:buNone/>
              <a:defRPr/>
            </a:lvl2pPr>
            <a:lvl3pPr>
              <a:buNone/>
              <a:defRPr/>
            </a:lvl3pPr>
            <a:lvl4pPr>
              <a:buNone/>
              <a:defRPr/>
            </a:lvl4pPr>
            <a:lvl5pPr>
              <a:buNone/>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a:t>
            </a:r>
          </a:p>
        </p:txBody>
      </p:sp>
      <p:sp>
        <p:nvSpPr>
          <p:cNvPr id="10" name="Picture Placeholder 6">
            <a:extLst>
              <a:ext uri="{FF2B5EF4-FFF2-40B4-BE49-F238E27FC236}">
                <a16:creationId xmlns:a16="http://schemas.microsoft.com/office/drawing/2014/main" id="{6D545470-D59A-DD43-92F3-7DCAA696367A}"/>
              </a:ext>
            </a:extLst>
          </p:cNvPr>
          <p:cNvSpPr>
            <a:spLocks noGrp="1"/>
          </p:cNvSpPr>
          <p:nvPr>
            <p:ph type="pic" sz="quarter" idx="17" hasCustomPrompt="1"/>
          </p:nvPr>
        </p:nvSpPr>
        <p:spPr>
          <a:xfrm>
            <a:off x="4159978" y="1965960"/>
            <a:ext cx="7588532" cy="4457700"/>
          </a:xfrm>
          <a:prstGeom prst="rect">
            <a:avLst/>
          </a:prstGeom>
          <a:solidFill>
            <a:schemeClr val="bg1">
              <a:lumMod val="50000"/>
            </a:schemeClr>
          </a:solidFill>
        </p:spPr>
        <p:txBody>
          <a:bodyPr anchor="ctr"/>
          <a:lstStyle>
            <a:lvl1pPr algn="ctr">
              <a:buNone/>
              <a:defRPr>
                <a:solidFill>
                  <a:schemeClr val="bg1"/>
                </a:solidFill>
              </a:defRPr>
            </a:lvl1pPr>
          </a:lstStyle>
          <a:p>
            <a:r>
              <a:rPr lang="en-US" dirty="0"/>
              <a:t>Insert Picture Here</a:t>
            </a:r>
          </a:p>
        </p:txBody>
      </p:sp>
      <p:sp>
        <p:nvSpPr>
          <p:cNvPr id="15" name="Title 1">
            <a:extLst>
              <a:ext uri="{FF2B5EF4-FFF2-40B4-BE49-F238E27FC236}">
                <a16:creationId xmlns:a16="http://schemas.microsoft.com/office/drawing/2014/main" id="{FD602161-42C1-8A43-A729-1CC8468D6455}"/>
              </a:ext>
            </a:extLst>
          </p:cNvPr>
          <p:cNvSpPr>
            <a:spLocks noGrp="1"/>
          </p:cNvSpPr>
          <p:nvPr>
            <p:ph type="title" hasCustomPrompt="1"/>
          </p:nvPr>
        </p:nvSpPr>
        <p:spPr>
          <a:xfrm>
            <a:off x="457140" y="914401"/>
            <a:ext cx="6857107" cy="1051560"/>
          </a:xfrm>
          <a:prstGeom prst="rect">
            <a:avLst/>
          </a:prstGeom>
        </p:spPr>
        <p:txBody>
          <a:bodyPr lIns="0" tIns="0" rIns="0" bIns="0"/>
          <a:lstStyle>
            <a:lvl1pPr>
              <a:lnSpc>
                <a:spcPct val="100000"/>
              </a:lnSpc>
              <a:defRPr sz="2500"/>
            </a:lvl1pPr>
          </a:lstStyle>
          <a:p>
            <a:r>
              <a:rPr lang="en-US" dirty="0"/>
              <a:t>Place a headline with a large word count here at the top of the page</a:t>
            </a:r>
          </a:p>
        </p:txBody>
      </p:sp>
    </p:spTree>
    <p:extLst>
      <p:ext uri="{BB962C8B-B14F-4D97-AF65-F5344CB8AC3E}">
        <p14:creationId xmlns:p14="http://schemas.microsoft.com/office/powerpoint/2010/main" val="39927258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Columns_Charts">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806F666F-09C7-AC4C-9446-1691AE618FD7}"/>
              </a:ext>
            </a:extLst>
          </p:cNvPr>
          <p:cNvPicPr>
            <a:picLocks noChangeAspect="1"/>
          </p:cNvPicPr>
          <p:nvPr userDrawn="1"/>
        </p:nvPicPr>
        <p:blipFill>
          <a:blip r:embed="rId2"/>
          <a:stretch>
            <a:fillRect/>
          </a:stretch>
        </p:blipFill>
        <p:spPr>
          <a:xfrm>
            <a:off x="793" y="0"/>
            <a:ext cx="12190413" cy="6858000"/>
          </a:xfrm>
          <a:prstGeom prst="rect">
            <a:avLst/>
          </a:prstGeom>
        </p:spPr>
      </p:pic>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a:p>
        </p:txBody>
      </p:sp>
      <p:sp>
        <p:nvSpPr>
          <p:cNvPr id="9" name="Title 1">
            <a:extLst>
              <a:ext uri="{FF2B5EF4-FFF2-40B4-BE49-F238E27FC236}">
                <a16:creationId xmlns:a16="http://schemas.microsoft.com/office/drawing/2014/main" id="{765D43A9-7B4D-464A-A86A-D72BA2DC4DA6}"/>
              </a:ext>
            </a:extLst>
          </p:cNvPr>
          <p:cNvSpPr>
            <a:spLocks noGrp="1"/>
          </p:cNvSpPr>
          <p:nvPr>
            <p:ph type="title" hasCustomPrompt="1"/>
          </p:nvPr>
        </p:nvSpPr>
        <p:spPr>
          <a:xfrm>
            <a:off x="457140" y="914400"/>
            <a:ext cx="9599950" cy="548640"/>
          </a:xfrm>
          <a:prstGeom prst="rect">
            <a:avLst/>
          </a:prstGeom>
        </p:spPr>
        <p:txBody>
          <a:bodyPr lIns="0" tIns="0" rIns="0" bIns="0"/>
          <a:lstStyle>
            <a:lvl1pPr>
              <a:lnSpc>
                <a:spcPct val="100000"/>
              </a:lnSpc>
              <a:defRPr sz="2500"/>
            </a:lvl1pPr>
          </a:lstStyle>
          <a:p>
            <a:r>
              <a:rPr lang="en-US" dirty="0"/>
              <a:t>H2 headline Nib Regular 50pt</a:t>
            </a:r>
          </a:p>
        </p:txBody>
      </p:sp>
      <p:sp>
        <p:nvSpPr>
          <p:cNvPr id="13" name="Text Placeholder 10">
            <a:extLst>
              <a:ext uri="{FF2B5EF4-FFF2-40B4-BE49-F238E27FC236}">
                <a16:creationId xmlns:a16="http://schemas.microsoft.com/office/drawing/2014/main" id="{A4CABAE8-ADC9-7249-B18E-0516A10DAB3A}"/>
              </a:ext>
            </a:extLst>
          </p:cNvPr>
          <p:cNvSpPr>
            <a:spLocks noGrp="1"/>
          </p:cNvSpPr>
          <p:nvPr>
            <p:ph type="body" sz="quarter" idx="13" hasCustomPrompt="1"/>
          </p:nvPr>
        </p:nvSpPr>
        <p:spPr>
          <a:xfrm>
            <a:off x="457140" y="1490472"/>
            <a:ext cx="9599950" cy="27432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H3 HEADER HERE</a:t>
            </a:r>
          </a:p>
        </p:txBody>
      </p:sp>
      <p:sp>
        <p:nvSpPr>
          <p:cNvPr id="15" name="Text Placeholder 10">
            <a:extLst>
              <a:ext uri="{FF2B5EF4-FFF2-40B4-BE49-F238E27FC236}">
                <a16:creationId xmlns:a16="http://schemas.microsoft.com/office/drawing/2014/main" id="{FD74BD66-B94F-CA4C-ABE6-FB16BCBCF85A}"/>
              </a:ext>
            </a:extLst>
          </p:cNvPr>
          <p:cNvSpPr>
            <a:spLocks noGrp="1"/>
          </p:cNvSpPr>
          <p:nvPr>
            <p:ph type="body" sz="quarter" idx="18" hasCustomPrompt="1"/>
          </p:nvPr>
        </p:nvSpPr>
        <p:spPr>
          <a:xfrm>
            <a:off x="685711" y="5029200"/>
            <a:ext cx="2925699" cy="1051560"/>
          </a:xfrm>
          <a:prstGeom prst="rect">
            <a:avLst/>
          </a:prstGeom>
        </p:spPr>
        <p:txBody>
          <a:bodyPr lIns="0" tIns="0" rIns="0" bIns="0"/>
          <a:lstStyle>
            <a:lvl1pPr marL="0" indent="0">
              <a:lnSpc>
                <a:spcPts val="1300"/>
              </a:lnSpc>
              <a:spcBef>
                <a:spcPts val="0"/>
              </a:spcBef>
              <a:buFont typeface="+mj-lt"/>
              <a:buNone/>
              <a:defRPr sz="1050" b="0" i="0">
                <a:latin typeface="+mn-lt"/>
              </a:defRPr>
            </a:lvl1pPr>
            <a:lvl2pPr>
              <a:buNone/>
              <a:defRPr/>
            </a:lvl2pPr>
            <a:lvl3pPr>
              <a:buNone/>
              <a:defRPr/>
            </a:lvl3pPr>
            <a:lvl4pPr>
              <a:buNone/>
              <a:defRPr/>
            </a:lvl4pPr>
            <a:lvl5pPr>
              <a:buNone/>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hendrerit</a:t>
            </a:r>
            <a:r>
              <a:rPr lang="en-US" dirty="0"/>
              <a:t> in </a:t>
            </a:r>
            <a:r>
              <a:rPr lang="en-US" dirty="0" err="1"/>
              <a:t>vutate</a:t>
            </a:r>
            <a:r>
              <a:rPr lang="en-US" dirty="0"/>
              <a:t> </a:t>
            </a:r>
            <a:r>
              <a:rPr lang="en-US" dirty="0" err="1"/>
              <a:t>velit</a:t>
            </a:r>
            <a:r>
              <a:rPr lang="en-US" dirty="0"/>
              <a:t> </a:t>
            </a:r>
            <a:r>
              <a:rPr lang="en-US" dirty="0" err="1"/>
              <a:t>esse</a:t>
            </a:r>
            <a:r>
              <a:rPr lang="en-US" dirty="0"/>
              <a:t> </a:t>
            </a:r>
            <a:r>
              <a:rPr lang="en-US" dirty="0" err="1"/>
              <a:t>molestie</a:t>
            </a:r>
            <a:r>
              <a:rPr lang="en-US" dirty="0"/>
              <a:t>. 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endParaRPr lang="en-US" dirty="0"/>
          </a:p>
        </p:txBody>
      </p:sp>
      <p:sp>
        <p:nvSpPr>
          <p:cNvPr id="16" name="Text Placeholder 10">
            <a:extLst>
              <a:ext uri="{FF2B5EF4-FFF2-40B4-BE49-F238E27FC236}">
                <a16:creationId xmlns:a16="http://schemas.microsoft.com/office/drawing/2014/main" id="{1DA00461-DCEA-1B41-831E-6A660B7A9034}"/>
              </a:ext>
            </a:extLst>
          </p:cNvPr>
          <p:cNvSpPr>
            <a:spLocks noGrp="1"/>
          </p:cNvSpPr>
          <p:nvPr>
            <p:ph type="body" sz="quarter" idx="19" hasCustomPrompt="1"/>
          </p:nvPr>
        </p:nvSpPr>
        <p:spPr>
          <a:xfrm>
            <a:off x="4388549" y="5029200"/>
            <a:ext cx="2925699" cy="1051560"/>
          </a:xfrm>
          <a:prstGeom prst="rect">
            <a:avLst/>
          </a:prstGeom>
        </p:spPr>
        <p:txBody>
          <a:bodyPr lIns="0" tIns="0" rIns="0" bIns="0"/>
          <a:lstStyle>
            <a:lvl1pPr marL="0" indent="0">
              <a:lnSpc>
                <a:spcPts val="1300"/>
              </a:lnSpc>
              <a:spcBef>
                <a:spcPts val="0"/>
              </a:spcBef>
              <a:buFont typeface="+mj-lt"/>
              <a:buNone/>
              <a:defRPr sz="1050" b="0" i="0">
                <a:latin typeface="+mn-lt"/>
              </a:defRPr>
            </a:lvl1pPr>
            <a:lvl2pPr>
              <a:buNone/>
              <a:defRPr/>
            </a:lvl2pPr>
            <a:lvl3pPr>
              <a:buNone/>
              <a:defRPr/>
            </a:lvl3pPr>
            <a:lvl4pPr>
              <a:buNone/>
              <a:defRPr/>
            </a:lvl4pPr>
            <a:lvl5pPr>
              <a:buNone/>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hendrerit</a:t>
            </a:r>
            <a:r>
              <a:rPr lang="en-US" dirty="0"/>
              <a:t> in </a:t>
            </a:r>
            <a:r>
              <a:rPr lang="en-US" dirty="0" err="1"/>
              <a:t>vutate</a:t>
            </a:r>
            <a:r>
              <a:rPr lang="en-US" dirty="0"/>
              <a:t> </a:t>
            </a:r>
            <a:r>
              <a:rPr lang="en-US" dirty="0" err="1"/>
              <a:t>velit</a:t>
            </a:r>
            <a:r>
              <a:rPr lang="en-US" dirty="0"/>
              <a:t> </a:t>
            </a:r>
            <a:r>
              <a:rPr lang="en-US" dirty="0" err="1"/>
              <a:t>esse</a:t>
            </a:r>
            <a:r>
              <a:rPr lang="en-US" dirty="0"/>
              <a:t> </a:t>
            </a:r>
            <a:r>
              <a:rPr lang="en-US" dirty="0" err="1"/>
              <a:t>molestie</a:t>
            </a:r>
            <a:r>
              <a:rPr lang="en-US" dirty="0"/>
              <a:t>. 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endParaRPr lang="en-US" dirty="0"/>
          </a:p>
        </p:txBody>
      </p:sp>
      <p:sp>
        <p:nvSpPr>
          <p:cNvPr id="18" name="Text Placeholder 10">
            <a:extLst>
              <a:ext uri="{FF2B5EF4-FFF2-40B4-BE49-F238E27FC236}">
                <a16:creationId xmlns:a16="http://schemas.microsoft.com/office/drawing/2014/main" id="{2FDBC4CA-4202-2F41-B424-48371A591B7A}"/>
              </a:ext>
            </a:extLst>
          </p:cNvPr>
          <p:cNvSpPr>
            <a:spLocks noGrp="1"/>
          </p:cNvSpPr>
          <p:nvPr>
            <p:ph type="body" sz="quarter" idx="20" hasCustomPrompt="1"/>
          </p:nvPr>
        </p:nvSpPr>
        <p:spPr>
          <a:xfrm>
            <a:off x="8319957" y="5029200"/>
            <a:ext cx="2925699" cy="1051560"/>
          </a:xfrm>
          <a:prstGeom prst="rect">
            <a:avLst/>
          </a:prstGeom>
        </p:spPr>
        <p:txBody>
          <a:bodyPr lIns="0" tIns="0" rIns="0" bIns="0"/>
          <a:lstStyle>
            <a:lvl1pPr marL="0" indent="0">
              <a:lnSpc>
                <a:spcPts val="1300"/>
              </a:lnSpc>
              <a:spcBef>
                <a:spcPts val="0"/>
              </a:spcBef>
              <a:buFont typeface="+mj-lt"/>
              <a:buNone/>
              <a:defRPr sz="1050" b="0" i="0">
                <a:latin typeface="+mn-lt"/>
              </a:defRPr>
            </a:lvl1pPr>
            <a:lvl2pPr>
              <a:buNone/>
              <a:defRPr/>
            </a:lvl2pPr>
            <a:lvl3pPr>
              <a:buNone/>
              <a:defRPr/>
            </a:lvl3pPr>
            <a:lvl4pPr>
              <a:buNone/>
              <a:defRPr/>
            </a:lvl4pPr>
            <a:lvl5pPr>
              <a:buNone/>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hendrerit</a:t>
            </a:r>
            <a:r>
              <a:rPr lang="en-US" dirty="0"/>
              <a:t> in </a:t>
            </a:r>
            <a:r>
              <a:rPr lang="en-US" dirty="0" err="1"/>
              <a:t>vutate</a:t>
            </a:r>
            <a:r>
              <a:rPr lang="en-US" dirty="0"/>
              <a:t> </a:t>
            </a:r>
            <a:r>
              <a:rPr lang="en-US" dirty="0" err="1"/>
              <a:t>velit</a:t>
            </a:r>
            <a:r>
              <a:rPr lang="en-US" dirty="0"/>
              <a:t> </a:t>
            </a:r>
            <a:r>
              <a:rPr lang="en-US" dirty="0" err="1"/>
              <a:t>esse</a:t>
            </a:r>
            <a:r>
              <a:rPr lang="en-US" dirty="0"/>
              <a:t> </a:t>
            </a:r>
            <a:r>
              <a:rPr lang="en-US" dirty="0" err="1"/>
              <a:t>molestie</a:t>
            </a:r>
            <a:r>
              <a:rPr lang="en-US" dirty="0"/>
              <a:t>. 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endParaRPr lang="en-US" dirty="0"/>
          </a:p>
        </p:txBody>
      </p:sp>
      <p:sp>
        <p:nvSpPr>
          <p:cNvPr id="11" name="Chart Placeholder 7">
            <a:extLst>
              <a:ext uri="{FF2B5EF4-FFF2-40B4-BE49-F238E27FC236}">
                <a16:creationId xmlns:a16="http://schemas.microsoft.com/office/drawing/2014/main" id="{7015193E-6EFF-D445-9066-E2B934EE1686}"/>
              </a:ext>
            </a:extLst>
          </p:cNvPr>
          <p:cNvSpPr>
            <a:spLocks noGrp="1"/>
          </p:cNvSpPr>
          <p:nvPr>
            <p:ph type="chart" sz="quarter" idx="21" hasCustomPrompt="1"/>
          </p:nvPr>
        </p:nvSpPr>
        <p:spPr>
          <a:xfrm>
            <a:off x="685711" y="2224540"/>
            <a:ext cx="2925699" cy="1097280"/>
          </a:xfrm>
          <a:prstGeom prst="rect">
            <a:avLst/>
          </a:prstGeom>
          <a:solidFill>
            <a:schemeClr val="bg1">
              <a:lumMod val="50000"/>
            </a:schemeClr>
          </a:solidFill>
        </p:spPr>
        <p:txBody>
          <a:bodyPr anchor="ctr"/>
          <a:lstStyle>
            <a:lvl1pPr marL="0" indent="0" algn="ctr">
              <a:lnSpc>
                <a:spcPct val="100000"/>
              </a:lnSpc>
              <a:spcBef>
                <a:spcPts val="0"/>
              </a:spcBef>
              <a:buFontTx/>
              <a:buNone/>
              <a:defRPr>
                <a:solidFill>
                  <a:schemeClr val="bg1"/>
                </a:solidFill>
              </a:defRPr>
            </a:lvl1pPr>
          </a:lstStyle>
          <a:p>
            <a:r>
              <a:rPr lang="en-US" dirty="0"/>
              <a:t>Insert Chart Here</a:t>
            </a:r>
          </a:p>
        </p:txBody>
      </p:sp>
      <p:sp>
        <p:nvSpPr>
          <p:cNvPr id="14" name="Chart Placeholder 7">
            <a:extLst>
              <a:ext uri="{FF2B5EF4-FFF2-40B4-BE49-F238E27FC236}">
                <a16:creationId xmlns:a16="http://schemas.microsoft.com/office/drawing/2014/main" id="{4C033827-50D5-EC45-AE08-7DBE6A83E186}"/>
              </a:ext>
            </a:extLst>
          </p:cNvPr>
          <p:cNvSpPr>
            <a:spLocks noGrp="1"/>
          </p:cNvSpPr>
          <p:nvPr>
            <p:ph type="chart" sz="quarter" idx="22" hasCustomPrompt="1"/>
          </p:nvPr>
        </p:nvSpPr>
        <p:spPr>
          <a:xfrm>
            <a:off x="685711" y="3573655"/>
            <a:ext cx="2925699" cy="1097280"/>
          </a:xfrm>
          <a:prstGeom prst="rect">
            <a:avLst/>
          </a:prstGeom>
          <a:solidFill>
            <a:schemeClr val="bg1">
              <a:lumMod val="50000"/>
            </a:schemeClr>
          </a:solidFill>
        </p:spPr>
        <p:txBody>
          <a:bodyPr anchor="ctr"/>
          <a:lstStyle>
            <a:lvl1pPr marL="0" indent="0" algn="ctr">
              <a:lnSpc>
                <a:spcPct val="100000"/>
              </a:lnSpc>
              <a:spcBef>
                <a:spcPts val="0"/>
              </a:spcBef>
              <a:buFontTx/>
              <a:buNone/>
              <a:defRPr>
                <a:solidFill>
                  <a:schemeClr val="bg1"/>
                </a:solidFill>
              </a:defRPr>
            </a:lvl1pPr>
          </a:lstStyle>
          <a:p>
            <a:r>
              <a:rPr lang="en-US" dirty="0"/>
              <a:t>Insert Chart Here</a:t>
            </a:r>
          </a:p>
        </p:txBody>
      </p:sp>
      <p:sp>
        <p:nvSpPr>
          <p:cNvPr id="17" name="Chart Placeholder 7">
            <a:extLst>
              <a:ext uri="{FF2B5EF4-FFF2-40B4-BE49-F238E27FC236}">
                <a16:creationId xmlns:a16="http://schemas.microsoft.com/office/drawing/2014/main" id="{BDB16A55-E6F7-7442-8028-471F98C5EBA8}"/>
              </a:ext>
            </a:extLst>
          </p:cNvPr>
          <p:cNvSpPr>
            <a:spLocks noGrp="1"/>
          </p:cNvSpPr>
          <p:nvPr>
            <p:ph type="chart" sz="quarter" idx="23" hasCustomPrompt="1"/>
          </p:nvPr>
        </p:nvSpPr>
        <p:spPr>
          <a:xfrm>
            <a:off x="4388549" y="2224540"/>
            <a:ext cx="2925699" cy="1097280"/>
          </a:xfrm>
          <a:prstGeom prst="rect">
            <a:avLst/>
          </a:prstGeom>
          <a:solidFill>
            <a:schemeClr val="bg1">
              <a:lumMod val="50000"/>
            </a:schemeClr>
          </a:solidFill>
        </p:spPr>
        <p:txBody>
          <a:bodyPr anchor="ctr"/>
          <a:lstStyle>
            <a:lvl1pPr marL="0" indent="0" algn="ctr">
              <a:lnSpc>
                <a:spcPct val="100000"/>
              </a:lnSpc>
              <a:spcBef>
                <a:spcPts val="0"/>
              </a:spcBef>
              <a:buFontTx/>
              <a:buNone/>
              <a:defRPr>
                <a:solidFill>
                  <a:schemeClr val="bg1"/>
                </a:solidFill>
              </a:defRPr>
            </a:lvl1pPr>
          </a:lstStyle>
          <a:p>
            <a:r>
              <a:rPr lang="en-US" dirty="0"/>
              <a:t>Insert Chart Here</a:t>
            </a:r>
          </a:p>
        </p:txBody>
      </p:sp>
      <p:sp>
        <p:nvSpPr>
          <p:cNvPr id="20" name="Chart Placeholder 7">
            <a:extLst>
              <a:ext uri="{FF2B5EF4-FFF2-40B4-BE49-F238E27FC236}">
                <a16:creationId xmlns:a16="http://schemas.microsoft.com/office/drawing/2014/main" id="{4788DF28-70A9-3542-B530-8971F43009A9}"/>
              </a:ext>
            </a:extLst>
          </p:cNvPr>
          <p:cNvSpPr>
            <a:spLocks noGrp="1"/>
          </p:cNvSpPr>
          <p:nvPr>
            <p:ph type="chart" sz="quarter" idx="24" hasCustomPrompt="1"/>
          </p:nvPr>
        </p:nvSpPr>
        <p:spPr>
          <a:xfrm>
            <a:off x="4388549" y="3573655"/>
            <a:ext cx="2925699" cy="1097280"/>
          </a:xfrm>
          <a:prstGeom prst="rect">
            <a:avLst/>
          </a:prstGeom>
          <a:solidFill>
            <a:schemeClr val="bg1">
              <a:lumMod val="50000"/>
            </a:schemeClr>
          </a:solidFill>
        </p:spPr>
        <p:txBody>
          <a:bodyPr anchor="ctr"/>
          <a:lstStyle>
            <a:lvl1pPr marL="0" indent="0" algn="ctr">
              <a:lnSpc>
                <a:spcPct val="100000"/>
              </a:lnSpc>
              <a:spcBef>
                <a:spcPts val="0"/>
              </a:spcBef>
              <a:buFontTx/>
              <a:buNone/>
              <a:defRPr>
                <a:solidFill>
                  <a:schemeClr val="bg1"/>
                </a:solidFill>
              </a:defRPr>
            </a:lvl1pPr>
          </a:lstStyle>
          <a:p>
            <a:r>
              <a:rPr lang="en-US" dirty="0"/>
              <a:t>Insert Chart Here</a:t>
            </a:r>
          </a:p>
        </p:txBody>
      </p:sp>
      <p:sp>
        <p:nvSpPr>
          <p:cNvPr id="21" name="Chart Placeholder 7">
            <a:extLst>
              <a:ext uri="{FF2B5EF4-FFF2-40B4-BE49-F238E27FC236}">
                <a16:creationId xmlns:a16="http://schemas.microsoft.com/office/drawing/2014/main" id="{CBF906E9-4F6B-3341-B79E-5AD260CEDCAA}"/>
              </a:ext>
            </a:extLst>
          </p:cNvPr>
          <p:cNvSpPr>
            <a:spLocks noGrp="1"/>
          </p:cNvSpPr>
          <p:nvPr>
            <p:ph type="chart" sz="quarter" idx="25" hasCustomPrompt="1"/>
          </p:nvPr>
        </p:nvSpPr>
        <p:spPr>
          <a:xfrm>
            <a:off x="8319957" y="2224540"/>
            <a:ext cx="2925699" cy="1097280"/>
          </a:xfrm>
          <a:prstGeom prst="rect">
            <a:avLst/>
          </a:prstGeom>
          <a:solidFill>
            <a:schemeClr val="bg1">
              <a:lumMod val="50000"/>
            </a:schemeClr>
          </a:solidFill>
        </p:spPr>
        <p:txBody>
          <a:bodyPr anchor="ctr"/>
          <a:lstStyle>
            <a:lvl1pPr marL="0" indent="0" algn="ctr">
              <a:lnSpc>
                <a:spcPct val="100000"/>
              </a:lnSpc>
              <a:spcBef>
                <a:spcPts val="0"/>
              </a:spcBef>
              <a:buFontTx/>
              <a:buNone/>
              <a:defRPr>
                <a:solidFill>
                  <a:schemeClr val="bg1"/>
                </a:solidFill>
              </a:defRPr>
            </a:lvl1pPr>
          </a:lstStyle>
          <a:p>
            <a:r>
              <a:rPr lang="en-US" dirty="0"/>
              <a:t>Insert Chart Here</a:t>
            </a:r>
          </a:p>
        </p:txBody>
      </p:sp>
      <p:sp>
        <p:nvSpPr>
          <p:cNvPr id="22" name="Chart Placeholder 7">
            <a:extLst>
              <a:ext uri="{FF2B5EF4-FFF2-40B4-BE49-F238E27FC236}">
                <a16:creationId xmlns:a16="http://schemas.microsoft.com/office/drawing/2014/main" id="{227E2885-5EE7-3C4A-AD56-A01DD5B1D2B8}"/>
              </a:ext>
            </a:extLst>
          </p:cNvPr>
          <p:cNvSpPr>
            <a:spLocks noGrp="1"/>
          </p:cNvSpPr>
          <p:nvPr>
            <p:ph type="chart" sz="quarter" idx="26" hasCustomPrompt="1"/>
          </p:nvPr>
        </p:nvSpPr>
        <p:spPr>
          <a:xfrm>
            <a:off x="8319957" y="3573655"/>
            <a:ext cx="2925699" cy="1097280"/>
          </a:xfrm>
          <a:prstGeom prst="rect">
            <a:avLst/>
          </a:prstGeom>
          <a:solidFill>
            <a:schemeClr val="bg1">
              <a:lumMod val="50000"/>
            </a:schemeClr>
          </a:solidFill>
        </p:spPr>
        <p:txBody>
          <a:bodyPr anchor="ctr"/>
          <a:lstStyle>
            <a:lvl1pPr marL="0" indent="0" algn="ctr">
              <a:lnSpc>
                <a:spcPct val="100000"/>
              </a:lnSpc>
              <a:spcBef>
                <a:spcPts val="0"/>
              </a:spcBef>
              <a:buFontTx/>
              <a:buNone/>
              <a:defRPr>
                <a:solidFill>
                  <a:schemeClr val="bg1"/>
                </a:solidFill>
              </a:defRPr>
            </a:lvl1pPr>
          </a:lstStyle>
          <a:p>
            <a:r>
              <a:rPr lang="en-US" dirty="0"/>
              <a:t>Insert Chart Here</a:t>
            </a:r>
          </a:p>
        </p:txBody>
      </p:sp>
    </p:spTree>
    <p:extLst>
      <p:ext uri="{BB962C8B-B14F-4D97-AF65-F5344CB8AC3E}">
        <p14:creationId xmlns:p14="http://schemas.microsoft.com/office/powerpoint/2010/main" val="42010412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hoto">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45256F7-6C69-554A-BA35-DAC1FCACA135}"/>
              </a:ext>
            </a:extLst>
          </p:cNvPr>
          <p:cNvPicPr>
            <a:picLocks noChangeAspect="1"/>
          </p:cNvPicPr>
          <p:nvPr userDrawn="1"/>
        </p:nvPicPr>
        <p:blipFill>
          <a:blip r:embed="rId2"/>
          <a:stretch>
            <a:fillRect/>
          </a:stretch>
        </p:blipFill>
        <p:spPr>
          <a:xfrm>
            <a:off x="793" y="0"/>
            <a:ext cx="12190413" cy="6858000"/>
          </a:xfrm>
          <a:prstGeom prst="rect">
            <a:avLst/>
          </a:prstGeom>
        </p:spPr>
      </p:pic>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a:p>
        </p:txBody>
      </p:sp>
      <p:sp>
        <p:nvSpPr>
          <p:cNvPr id="10" name="Picture Placeholder 6">
            <a:extLst>
              <a:ext uri="{FF2B5EF4-FFF2-40B4-BE49-F238E27FC236}">
                <a16:creationId xmlns:a16="http://schemas.microsoft.com/office/drawing/2014/main" id="{6D545470-D59A-DD43-92F3-7DCAA696367A}"/>
              </a:ext>
            </a:extLst>
          </p:cNvPr>
          <p:cNvSpPr>
            <a:spLocks noGrp="1"/>
          </p:cNvSpPr>
          <p:nvPr>
            <p:ph type="pic" sz="quarter" idx="17" hasCustomPrompt="1"/>
          </p:nvPr>
        </p:nvSpPr>
        <p:spPr>
          <a:xfrm>
            <a:off x="457140" y="1965960"/>
            <a:ext cx="11291370" cy="4457700"/>
          </a:xfrm>
          <a:prstGeom prst="rect">
            <a:avLst/>
          </a:prstGeom>
          <a:solidFill>
            <a:schemeClr val="bg1">
              <a:lumMod val="50000"/>
            </a:schemeClr>
          </a:solidFill>
        </p:spPr>
        <p:txBody>
          <a:bodyPr anchor="ctr"/>
          <a:lstStyle>
            <a:lvl1pPr algn="ctr">
              <a:buNone/>
              <a:defRPr>
                <a:solidFill>
                  <a:schemeClr val="bg1"/>
                </a:solidFill>
              </a:defRPr>
            </a:lvl1pPr>
          </a:lstStyle>
          <a:p>
            <a:r>
              <a:rPr lang="en-US" dirty="0"/>
              <a:t>Insert Picture Here</a:t>
            </a:r>
          </a:p>
        </p:txBody>
      </p:sp>
      <p:sp>
        <p:nvSpPr>
          <p:cNvPr id="12" name="Title 1">
            <a:extLst>
              <a:ext uri="{FF2B5EF4-FFF2-40B4-BE49-F238E27FC236}">
                <a16:creationId xmlns:a16="http://schemas.microsoft.com/office/drawing/2014/main" id="{79BE857A-CE9F-3845-BDD3-73194C6C239A}"/>
              </a:ext>
            </a:extLst>
          </p:cNvPr>
          <p:cNvSpPr>
            <a:spLocks noGrp="1"/>
          </p:cNvSpPr>
          <p:nvPr>
            <p:ph type="title" hasCustomPrompt="1"/>
          </p:nvPr>
        </p:nvSpPr>
        <p:spPr>
          <a:xfrm>
            <a:off x="457140" y="914400"/>
            <a:ext cx="9599950" cy="548640"/>
          </a:xfrm>
          <a:prstGeom prst="rect">
            <a:avLst/>
          </a:prstGeom>
        </p:spPr>
        <p:txBody>
          <a:bodyPr lIns="0" tIns="0" rIns="0" bIns="0"/>
          <a:lstStyle>
            <a:lvl1pPr>
              <a:lnSpc>
                <a:spcPct val="100000"/>
              </a:lnSpc>
              <a:defRPr sz="2500"/>
            </a:lvl1pPr>
          </a:lstStyle>
          <a:p>
            <a:r>
              <a:rPr lang="en-US" dirty="0"/>
              <a:t>H2 headline Nib Regular 50pt</a:t>
            </a:r>
          </a:p>
        </p:txBody>
      </p:sp>
      <p:sp>
        <p:nvSpPr>
          <p:cNvPr id="13" name="Text Placeholder 10">
            <a:extLst>
              <a:ext uri="{FF2B5EF4-FFF2-40B4-BE49-F238E27FC236}">
                <a16:creationId xmlns:a16="http://schemas.microsoft.com/office/drawing/2014/main" id="{5999E872-704D-6D4A-98AB-AC695C8C2BD4}"/>
              </a:ext>
            </a:extLst>
          </p:cNvPr>
          <p:cNvSpPr>
            <a:spLocks noGrp="1"/>
          </p:cNvSpPr>
          <p:nvPr>
            <p:ph type="body" sz="quarter" idx="13" hasCustomPrompt="1"/>
          </p:nvPr>
        </p:nvSpPr>
        <p:spPr>
          <a:xfrm>
            <a:off x="457140" y="1490472"/>
            <a:ext cx="9599950" cy="27432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H3 HEADER HERE</a:t>
            </a:r>
          </a:p>
        </p:txBody>
      </p:sp>
    </p:spTree>
    <p:extLst>
      <p:ext uri="{BB962C8B-B14F-4D97-AF65-F5344CB8AC3E}">
        <p14:creationId xmlns:p14="http://schemas.microsoft.com/office/powerpoint/2010/main" val="207732138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Coloumns_Photo">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45256F7-6C69-554A-BA35-DAC1FCACA135}"/>
              </a:ext>
            </a:extLst>
          </p:cNvPr>
          <p:cNvPicPr>
            <a:picLocks noChangeAspect="1"/>
          </p:cNvPicPr>
          <p:nvPr userDrawn="1"/>
        </p:nvPicPr>
        <p:blipFill>
          <a:blip r:embed="rId2"/>
          <a:stretch>
            <a:fillRect/>
          </a:stretch>
        </p:blipFill>
        <p:spPr>
          <a:xfrm>
            <a:off x="1587" y="0"/>
            <a:ext cx="12190413" cy="6858000"/>
          </a:xfrm>
          <a:prstGeom prst="rect">
            <a:avLst/>
          </a:prstGeom>
        </p:spPr>
      </p:pic>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a:p>
        </p:txBody>
      </p:sp>
      <p:sp>
        <p:nvSpPr>
          <p:cNvPr id="10" name="Picture Placeholder 6">
            <a:extLst>
              <a:ext uri="{FF2B5EF4-FFF2-40B4-BE49-F238E27FC236}">
                <a16:creationId xmlns:a16="http://schemas.microsoft.com/office/drawing/2014/main" id="{6D545470-D59A-DD43-92F3-7DCAA696367A}"/>
              </a:ext>
            </a:extLst>
          </p:cNvPr>
          <p:cNvSpPr>
            <a:spLocks noGrp="1"/>
          </p:cNvSpPr>
          <p:nvPr>
            <p:ph type="pic" sz="quarter" idx="17" hasCustomPrompt="1"/>
          </p:nvPr>
        </p:nvSpPr>
        <p:spPr>
          <a:xfrm>
            <a:off x="457140" y="731520"/>
            <a:ext cx="11291370" cy="4457700"/>
          </a:xfrm>
          <a:prstGeom prst="rect">
            <a:avLst/>
          </a:prstGeom>
          <a:solidFill>
            <a:schemeClr val="bg1">
              <a:lumMod val="50000"/>
            </a:schemeClr>
          </a:solidFill>
        </p:spPr>
        <p:txBody>
          <a:bodyPr anchor="ctr"/>
          <a:lstStyle>
            <a:lvl1pPr algn="ctr">
              <a:buNone/>
              <a:defRPr>
                <a:solidFill>
                  <a:schemeClr val="bg1"/>
                </a:solidFill>
              </a:defRPr>
            </a:lvl1pPr>
          </a:lstStyle>
          <a:p>
            <a:r>
              <a:rPr lang="en-US" dirty="0"/>
              <a:t>Insert Picture Here</a:t>
            </a:r>
          </a:p>
        </p:txBody>
      </p:sp>
      <p:sp>
        <p:nvSpPr>
          <p:cNvPr id="9" name="Text Placeholder 10">
            <a:extLst>
              <a:ext uri="{FF2B5EF4-FFF2-40B4-BE49-F238E27FC236}">
                <a16:creationId xmlns:a16="http://schemas.microsoft.com/office/drawing/2014/main" id="{D78F5FBD-6D7D-9E4C-947B-ECC860FA1629}"/>
              </a:ext>
            </a:extLst>
          </p:cNvPr>
          <p:cNvSpPr>
            <a:spLocks noGrp="1"/>
          </p:cNvSpPr>
          <p:nvPr>
            <p:ph type="body" sz="quarter" idx="13" hasCustomPrompt="1"/>
          </p:nvPr>
        </p:nvSpPr>
        <p:spPr>
          <a:xfrm>
            <a:off x="457140" y="5410200"/>
            <a:ext cx="3474268" cy="457200"/>
          </a:xfrm>
          <a:prstGeom prst="rect">
            <a:avLst/>
          </a:prstGeom>
        </p:spPr>
        <p:txBody>
          <a:bodyPr lIns="0" tIns="0" rIns="0" bIns="0"/>
          <a:lstStyle>
            <a:lvl1pPr marL="0" indent="0">
              <a:lnSpc>
                <a:spcPts val="155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PLACE A HEADLINE WITH A LARGE WORD COUNT HERE AT THE TOP OF THE PAGE</a:t>
            </a:r>
          </a:p>
        </p:txBody>
      </p:sp>
      <p:sp>
        <p:nvSpPr>
          <p:cNvPr id="12" name="Text Placeholder 10">
            <a:extLst>
              <a:ext uri="{FF2B5EF4-FFF2-40B4-BE49-F238E27FC236}">
                <a16:creationId xmlns:a16="http://schemas.microsoft.com/office/drawing/2014/main" id="{55F793CE-B69A-DE46-BCC7-3EC184769118}"/>
              </a:ext>
            </a:extLst>
          </p:cNvPr>
          <p:cNvSpPr>
            <a:spLocks noGrp="1"/>
          </p:cNvSpPr>
          <p:nvPr>
            <p:ph type="body" sz="quarter" idx="14" hasCustomPrompt="1"/>
          </p:nvPr>
        </p:nvSpPr>
        <p:spPr>
          <a:xfrm>
            <a:off x="457140" y="5893308"/>
            <a:ext cx="3474268" cy="548640"/>
          </a:xfrm>
          <a:prstGeom prst="rect">
            <a:avLst/>
          </a:prstGeom>
        </p:spPr>
        <p:txBody>
          <a:bodyPr lIns="0" tIns="0" rIns="0" bIns="0"/>
          <a:lstStyle>
            <a:lvl1pPr marL="0" indent="0">
              <a:lnSpc>
                <a:spcPts val="1300"/>
              </a:lnSpc>
              <a:spcBef>
                <a:spcPts val="0"/>
              </a:spcBef>
              <a:buFont typeface="+mj-lt"/>
              <a:buNone/>
              <a:defRPr sz="1050" b="0" i="0">
                <a:latin typeface="+mn-lt"/>
              </a:defRPr>
            </a:lvl1pPr>
            <a:lvl2pPr>
              <a:buNone/>
              <a:defRPr/>
            </a:lvl2pPr>
            <a:lvl3pPr>
              <a:buNone/>
              <a:defRPr/>
            </a:lvl3pPr>
            <a:lvl4pPr>
              <a:buNone/>
              <a:defRPr/>
            </a:lvl4pPr>
            <a:lvl5pPr>
              <a:buNone/>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hendrerit</a:t>
            </a:r>
            <a:r>
              <a:rPr lang="en-US" dirty="0"/>
              <a:t> in </a:t>
            </a:r>
            <a:r>
              <a:rPr lang="en-US" dirty="0" err="1"/>
              <a:t>vutate</a:t>
            </a:r>
            <a:r>
              <a:rPr lang="en-US" dirty="0"/>
              <a:t> </a:t>
            </a:r>
            <a:r>
              <a:rPr lang="en-US" dirty="0" err="1"/>
              <a:t>velit</a:t>
            </a:r>
            <a:r>
              <a:rPr lang="en-US" dirty="0"/>
              <a:t> </a:t>
            </a:r>
            <a:r>
              <a:rPr lang="en-US" dirty="0" err="1"/>
              <a:t>esse</a:t>
            </a:r>
            <a:r>
              <a:rPr lang="en-US" dirty="0"/>
              <a:t> </a:t>
            </a:r>
          </a:p>
        </p:txBody>
      </p:sp>
      <p:sp>
        <p:nvSpPr>
          <p:cNvPr id="13" name="Text Placeholder 10">
            <a:extLst>
              <a:ext uri="{FF2B5EF4-FFF2-40B4-BE49-F238E27FC236}">
                <a16:creationId xmlns:a16="http://schemas.microsoft.com/office/drawing/2014/main" id="{C1903573-282C-5C47-A25C-1F498619351C}"/>
              </a:ext>
            </a:extLst>
          </p:cNvPr>
          <p:cNvSpPr>
            <a:spLocks noGrp="1"/>
          </p:cNvSpPr>
          <p:nvPr>
            <p:ph type="body" sz="quarter" idx="18" hasCustomPrompt="1"/>
          </p:nvPr>
        </p:nvSpPr>
        <p:spPr>
          <a:xfrm>
            <a:off x="4617119" y="5410200"/>
            <a:ext cx="2925699" cy="1031748"/>
          </a:xfrm>
          <a:prstGeom prst="rect">
            <a:avLst/>
          </a:prstGeom>
        </p:spPr>
        <p:txBody>
          <a:bodyPr lIns="0" tIns="0" rIns="0" bIns="0"/>
          <a:lstStyle>
            <a:lvl1pPr marL="0" indent="0">
              <a:lnSpc>
                <a:spcPts val="1300"/>
              </a:lnSpc>
              <a:spcBef>
                <a:spcPts val="0"/>
              </a:spcBef>
              <a:buFont typeface="+mj-lt"/>
              <a:buNone/>
              <a:defRPr sz="1050" b="0" i="0">
                <a:latin typeface="+mn-lt"/>
              </a:defRPr>
            </a:lvl1pPr>
            <a:lvl2pPr>
              <a:buNone/>
              <a:defRPr/>
            </a:lvl2pPr>
            <a:lvl3pPr>
              <a:buNone/>
              <a:defRPr/>
            </a:lvl3pPr>
            <a:lvl4pPr>
              <a:buNone/>
              <a:defRPr/>
            </a:lvl4pPr>
            <a:lvl5pPr>
              <a:buNone/>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hendrerit</a:t>
            </a:r>
            <a:r>
              <a:rPr lang="en-US" dirty="0"/>
              <a:t> in </a:t>
            </a:r>
            <a:r>
              <a:rPr lang="en-US" dirty="0" err="1"/>
              <a:t>vutate</a:t>
            </a:r>
            <a:r>
              <a:rPr lang="en-US" dirty="0"/>
              <a:t> </a:t>
            </a:r>
            <a:r>
              <a:rPr lang="en-US" dirty="0" err="1"/>
              <a:t>velit</a:t>
            </a:r>
            <a:r>
              <a:rPr lang="en-US" dirty="0"/>
              <a:t> </a:t>
            </a:r>
            <a:r>
              <a:rPr lang="en-US" dirty="0" err="1"/>
              <a:t>esse</a:t>
            </a:r>
            <a:r>
              <a:rPr lang="en-US" dirty="0"/>
              <a:t> </a:t>
            </a:r>
            <a:r>
              <a:rPr lang="en-US" dirty="0" err="1"/>
              <a:t>molestie</a:t>
            </a:r>
            <a:r>
              <a:rPr lang="en-US" dirty="0"/>
              <a:t>. 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endParaRPr lang="en-US" dirty="0"/>
          </a:p>
        </p:txBody>
      </p:sp>
      <p:sp>
        <p:nvSpPr>
          <p:cNvPr id="14" name="Text Placeholder 10">
            <a:extLst>
              <a:ext uri="{FF2B5EF4-FFF2-40B4-BE49-F238E27FC236}">
                <a16:creationId xmlns:a16="http://schemas.microsoft.com/office/drawing/2014/main" id="{1C2873B5-E728-DE49-B0C1-307864DB78C0}"/>
              </a:ext>
            </a:extLst>
          </p:cNvPr>
          <p:cNvSpPr>
            <a:spLocks noGrp="1"/>
          </p:cNvSpPr>
          <p:nvPr>
            <p:ph type="body" sz="quarter" idx="19" hasCustomPrompt="1"/>
          </p:nvPr>
        </p:nvSpPr>
        <p:spPr>
          <a:xfrm>
            <a:off x="8342814" y="5410200"/>
            <a:ext cx="2925699" cy="1031748"/>
          </a:xfrm>
          <a:prstGeom prst="rect">
            <a:avLst/>
          </a:prstGeom>
        </p:spPr>
        <p:txBody>
          <a:bodyPr lIns="0" tIns="0" rIns="0" bIns="0"/>
          <a:lstStyle>
            <a:lvl1pPr marL="0" indent="0">
              <a:lnSpc>
                <a:spcPts val="1300"/>
              </a:lnSpc>
              <a:spcBef>
                <a:spcPts val="0"/>
              </a:spcBef>
              <a:buFont typeface="+mj-lt"/>
              <a:buNone/>
              <a:defRPr sz="1050" b="0" i="0">
                <a:latin typeface="+mn-lt"/>
              </a:defRPr>
            </a:lvl1pPr>
            <a:lvl2pPr>
              <a:buNone/>
              <a:defRPr/>
            </a:lvl2pPr>
            <a:lvl3pPr>
              <a:buNone/>
              <a:defRPr/>
            </a:lvl3pPr>
            <a:lvl4pPr>
              <a:buNone/>
              <a:defRPr/>
            </a:lvl4pPr>
            <a:lvl5pPr>
              <a:buNone/>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hendrerit</a:t>
            </a:r>
            <a:r>
              <a:rPr lang="en-US" dirty="0"/>
              <a:t> in </a:t>
            </a:r>
            <a:r>
              <a:rPr lang="en-US" dirty="0" err="1"/>
              <a:t>vutate</a:t>
            </a:r>
            <a:r>
              <a:rPr lang="en-US" dirty="0"/>
              <a:t> </a:t>
            </a:r>
            <a:r>
              <a:rPr lang="en-US" dirty="0" err="1"/>
              <a:t>velit</a:t>
            </a:r>
            <a:r>
              <a:rPr lang="en-US" dirty="0"/>
              <a:t> </a:t>
            </a:r>
            <a:r>
              <a:rPr lang="en-US" dirty="0" err="1"/>
              <a:t>esse</a:t>
            </a:r>
            <a:r>
              <a:rPr lang="en-US" dirty="0"/>
              <a:t> </a:t>
            </a:r>
            <a:r>
              <a:rPr lang="en-US" dirty="0" err="1"/>
              <a:t>molestie</a:t>
            </a:r>
            <a:r>
              <a:rPr lang="en-US" dirty="0"/>
              <a:t>. 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endParaRPr lang="en-US" dirty="0"/>
          </a:p>
        </p:txBody>
      </p:sp>
    </p:spTree>
    <p:extLst>
      <p:ext uri="{BB962C8B-B14F-4D97-AF65-F5344CB8AC3E}">
        <p14:creationId xmlns:p14="http://schemas.microsoft.com/office/powerpoint/2010/main" val="386975999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Column_Photo">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a:p>
        </p:txBody>
      </p:sp>
      <p:sp>
        <p:nvSpPr>
          <p:cNvPr id="10" name="Picture Placeholder 6">
            <a:extLst>
              <a:ext uri="{FF2B5EF4-FFF2-40B4-BE49-F238E27FC236}">
                <a16:creationId xmlns:a16="http://schemas.microsoft.com/office/drawing/2014/main" id="{6D545470-D59A-DD43-92F3-7DCAA696367A}"/>
              </a:ext>
            </a:extLst>
          </p:cNvPr>
          <p:cNvSpPr>
            <a:spLocks noGrp="1"/>
          </p:cNvSpPr>
          <p:nvPr>
            <p:ph type="pic" sz="quarter" idx="17" hasCustomPrompt="1"/>
          </p:nvPr>
        </p:nvSpPr>
        <p:spPr>
          <a:xfrm>
            <a:off x="2490778" y="731520"/>
            <a:ext cx="9257095" cy="5600700"/>
          </a:xfrm>
          <a:prstGeom prst="rect">
            <a:avLst/>
          </a:prstGeom>
          <a:solidFill>
            <a:schemeClr val="bg1">
              <a:lumMod val="50000"/>
            </a:schemeClr>
          </a:solidFill>
        </p:spPr>
        <p:txBody>
          <a:bodyPr anchor="ctr"/>
          <a:lstStyle>
            <a:lvl1pPr algn="ctr">
              <a:buNone/>
              <a:defRPr>
                <a:solidFill>
                  <a:schemeClr val="bg1"/>
                </a:solidFill>
              </a:defRPr>
            </a:lvl1pPr>
          </a:lstStyle>
          <a:p>
            <a:r>
              <a:rPr lang="en-US" dirty="0"/>
              <a:t>Insert Picture Here</a:t>
            </a:r>
          </a:p>
        </p:txBody>
      </p:sp>
      <p:sp>
        <p:nvSpPr>
          <p:cNvPr id="17" name="Text Placeholder 10">
            <a:extLst>
              <a:ext uri="{FF2B5EF4-FFF2-40B4-BE49-F238E27FC236}">
                <a16:creationId xmlns:a16="http://schemas.microsoft.com/office/drawing/2014/main" id="{6D5B7C9F-421A-BB40-AB80-E86427F29A19}"/>
              </a:ext>
            </a:extLst>
          </p:cNvPr>
          <p:cNvSpPr>
            <a:spLocks noGrp="1"/>
          </p:cNvSpPr>
          <p:nvPr>
            <p:ph type="body" sz="quarter" idx="13" hasCustomPrompt="1"/>
          </p:nvPr>
        </p:nvSpPr>
        <p:spPr>
          <a:xfrm>
            <a:off x="457139" y="1188720"/>
            <a:ext cx="1874276" cy="448056"/>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ECONOMIC AND DEMOGRAPHIC OVERVIEW</a:t>
            </a:r>
          </a:p>
        </p:txBody>
      </p:sp>
      <p:sp>
        <p:nvSpPr>
          <p:cNvPr id="18" name="Text Placeholder 10">
            <a:extLst>
              <a:ext uri="{FF2B5EF4-FFF2-40B4-BE49-F238E27FC236}">
                <a16:creationId xmlns:a16="http://schemas.microsoft.com/office/drawing/2014/main" id="{4896852F-F421-D44E-B6B3-CA8D5F55F5B3}"/>
              </a:ext>
            </a:extLst>
          </p:cNvPr>
          <p:cNvSpPr>
            <a:spLocks noGrp="1"/>
          </p:cNvSpPr>
          <p:nvPr>
            <p:ph type="body" sz="quarter" idx="14" hasCustomPrompt="1"/>
          </p:nvPr>
        </p:nvSpPr>
        <p:spPr>
          <a:xfrm>
            <a:off x="457140" y="2425025"/>
            <a:ext cx="1874276" cy="3559185"/>
          </a:xfrm>
          <a:prstGeom prst="rect">
            <a:avLst/>
          </a:prstGeom>
        </p:spPr>
        <p:txBody>
          <a:bodyPr lIns="0" tIns="0" rIns="0" bIns="0"/>
          <a:lstStyle>
            <a:lvl1pPr marL="0" indent="0">
              <a:lnSpc>
                <a:spcPts val="1550"/>
              </a:lnSpc>
              <a:spcBef>
                <a:spcPts val="0"/>
              </a:spcBef>
              <a:spcAft>
                <a:spcPts val="600"/>
              </a:spcAft>
              <a:buFont typeface="+mj-lt"/>
              <a:buNone/>
              <a:defRPr sz="1050" b="0" i="0">
                <a:latin typeface="+mn-lt"/>
              </a:defRPr>
            </a:lvl1pPr>
            <a:lvl2pPr>
              <a:buNone/>
              <a:defRPr/>
            </a:lvl2pPr>
            <a:lvl3pPr>
              <a:buNone/>
              <a:defRPr/>
            </a:lvl3pPr>
            <a:lvl4pPr>
              <a:buNone/>
              <a:defRPr/>
            </a:lvl4pPr>
            <a:lvl5pPr>
              <a:buNone/>
              <a:defRPr/>
            </a:lvl5pPr>
          </a:lstStyle>
          <a:p>
            <a:pPr lvl="0"/>
            <a:r>
              <a:rPr lang="en-US" dirty="0"/>
              <a:t>After nine years of solid growth, the COVID-19 pandemic hit the local market (and the rest of the country), resulting in job loss and a corresponding increase in unemployment. </a:t>
            </a:r>
          </a:p>
          <a:p>
            <a:pPr lvl="0"/>
            <a:r>
              <a:rPr lang="en-US" dirty="0"/>
              <a:t>Once the effects of the pandemic wear off, Moody’s expects a return to solid growth in the region.</a:t>
            </a:r>
          </a:p>
        </p:txBody>
      </p:sp>
      <p:sp>
        <p:nvSpPr>
          <p:cNvPr id="19" name="Text Placeholder 10">
            <a:extLst>
              <a:ext uri="{FF2B5EF4-FFF2-40B4-BE49-F238E27FC236}">
                <a16:creationId xmlns:a16="http://schemas.microsoft.com/office/drawing/2014/main" id="{C73A6A57-23C3-544C-8262-E9DD33BFC205}"/>
              </a:ext>
            </a:extLst>
          </p:cNvPr>
          <p:cNvSpPr>
            <a:spLocks noGrp="1"/>
          </p:cNvSpPr>
          <p:nvPr>
            <p:ph type="body" sz="quarter" idx="18" hasCustomPrompt="1"/>
          </p:nvPr>
        </p:nvSpPr>
        <p:spPr>
          <a:xfrm>
            <a:off x="457140" y="1715287"/>
            <a:ext cx="1874276" cy="640080"/>
          </a:xfrm>
          <a:prstGeom prst="rect">
            <a:avLst/>
          </a:prstGeom>
        </p:spPr>
        <p:txBody>
          <a:bodyPr lIns="0" tIns="0" rIns="0" bIns="0"/>
          <a:lstStyle>
            <a:lvl1pPr marL="0" indent="0">
              <a:lnSpc>
                <a:spcPts val="1550"/>
              </a:lnSpc>
              <a:spcBef>
                <a:spcPts val="0"/>
              </a:spcBef>
              <a:spcAft>
                <a:spcPts val="600"/>
              </a:spcAft>
              <a:buFont typeface="+mj-lt"/>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Annual employment growth vs. Unemployment in the </a:t>
            </a:r>
            <a:r>
              <a:rPr lang="en-US" dirty="0" err="1"/>
              <a:t>boise</a:t>
            </a:r>
            <a:r>
              <a:rPr lang="en-US" dirty="0"/>
              <a:t> </a:t>
            </a:r>
            <a:r>
              <a:rPr lang="en-US" dirty="0" err="1"/>
              <a:t>msa</a:t>
            </a:r>
            <a:endParaRPr lang="en-US" dirty="0"/>
          </a:p>
        </p:txBody>
      </p:sp>
    </p:spTree>
    <p:extLst>
      <p:ext uri="{BB962C8B-B14F-4D97-AF65-F5344CB8AC3E}">
        <p14:creationId xmlns:p14="http://schemas.microsoft.com/office/powerpoint/2010/main" val="166578838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_Columns">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6D6079C-BF4A-2749-A857-DBBCF1DFA6BC}"/>
              </a:ext>
            </a:extLst>
          </p:cNvPr>
          <p:cNvPicPr>
            <a:picLocks noChangeAspect="1"/>
          </p:cNvPicPr>
          <p:nvPr userDrawn="1"/>
        </p:nvPicPr>
        <p:blipFill>
          <a:blip r:embed="rId2"/>
          <a:stretch>
            <a:fillRect/>
          </a:stretch>
        </p:blipFill>
        <p:spPr>
          <a:xfrm>
            <a:off x="793" y="0"/>
            <a:ext cx="12190413" cy="6858000"/>
          </a:xfrm>
          <a:prstGeom prst="rect">
            <a:avLst/>
          </a:prstGeom>
        </p:spPr>
      </p:pic>
      <p:sp>
        <p:nvSpPr>
          <p:cNvPr id="16" name="Picture Placeholder 6">
            <a:extLst>
              <a:ext uri="{FF2B5EF4-FFF2-40B4-BE49-F238E27FC236}">
                <a16:creationId xmlns:a16="http://schemas.microsoft.com/office/drawing/2014/main" id="{C166ACB5-9DC6-AF4B-BEB7-FC5CA90FA164}"/>
              </a:ext>
            </a:extLst>
          </p:cNvPr>
          <p:cNvSpPr>
            <a:spLocks noGrp="1"/>
          </p:cNvSpPr>
          <p:nvPr>
            <p:ph type="pic" sz="quarter" idx="17" hasCustomPrompt="1"/>
          </p:nvPr>
        </p:nvSpPr>
        <p:spPr>
          <a:xfrm>
            <a:off x="9893308" y="4886615"/>
            <a:ext cx="1325707" cy="1417320"/>
          </a:xfrm>
          <a:prstGeom prst="rect">
            <a:avLst/>
          </a:prstGeom>
          <a:solidFill>
            <a:schemeClr val="bg1">
              <a:lumMod val="50000"/>
            </a:schemeClr>
          </a:solidFill>
          <a:ln w="31750">
            <a:noFill/>
          </a:ln>
        </p:spPr>
        <p:txBody>
          <a:bodyPr anchor="ctr"/>
          <a:lstStyle>
            <a:lvl1pPr marL="0" indent="0" algn="ctr">
              <a:buNone/>
              <a:defRPr>
                <a:solidFill>
                  <a:schemeClr val="bg1"/>
                </a:solidFill>
              </a:defRPr>
            </a:lvl1pPr>
          </a:lstStyle>
          <a:p>
            <a:r>
              <a:rPr lang="en-US" dirty="0"/>
              <a:t>Insert Picture Here</a:t>
            </a:r>
          </a:p>
        </p:txBody>
      </p:sp>
      <p:sp>
        <p:nvSpPr>
          <p:cNvPr id="2" name="Title 1"/>
          <p:cNvSpPr>
            <a:spLocks noGrp="1"/>
          </p:cNvSpPr>
          <p:nvPr>
            <p:ph type="title" hasCustomPrompt="1"/>
          </p:nvPr>
        </p:nvSpPr>
        <p:spPr>
          <a:xfrm>
            <a:off x="457140" y="914400"/>
            <a:ext cx="6857107" cy="914400"/>
          </a:xfrm>
          <a:prstGeom prst="rect">
            <a:avLst/>
          </a:prstGeom>
        </p:spPr>
        <p:txBody>
          <a:bodyPr lIns="0" tIns="0" rIns="0" bIns="0"/>
          <a:lstStyle>
            <a:lvl1pPr>
              <a:lnSpc>
                <a:spcPct val="100000"/>
              </a:lnSpc>
              <a:defRPr sz="2500"/>
            </a:lvl1pPr>
          </a:lstStyle>
          <a:p>
            <a:r>
              <a:rPr lang="en-US" dirty="0"/>
              <a:t>Place a headline with a large word count here at the top of the page</a:t>
            </a:r>
          </a:p>
        </p:txBody>
      </p:sp>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a:p>
        </p:txBody>
      </p:sp>
      <p:sp>
        <p:nvSpPr>
          <p:cNvPr id="11" name="Text Placeholder 10">
            <a:extLst>
              <a:ext uri="{FF2B5EF4-FFF2-40B4-BE49-F238E27FC236}">
                <a16:creationId xmlns:a16="http://schemas.microsoft.com/office/drawing/2014/main" id="{E81B10DF-2195-3646-9A71-556B0E10C041}"/>
              </a:ext>
            </a:extLst>
          </p:cNvPr>
          <p:cNvSpPr>
            <a:spLocks noGrp="1"/>
          </p:cNvSpPr>
          <p:nvPr>
            <p:ph type="body" sz="quarter" idx="13" hasCustomPrompt="1"/>
          </p:nvPr>
        </p:nvSpPr>
        <p:spPr>
          <a:xfrm>
            <a:off x="457140" y="2055395"/>
            <a:ext cx="3199983" cy="228600"/>
          </a:xfrm>
          <a:prstGeom prst="rect">
            <a:avLst/>
          </a:prstGeom>
        </p:spPr>
        <p:txBody>
          <a:bodyPr lIns="0" tIns="0" rIns="0" bIns="0"/>
          <a:lstStyle>
            <a:lvl1pPr marL="0" indent="0">
              <a:lnSpc>
                <a:spcPts val="19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ALWAYS AHEAD</a:t>
            </a:r>
          </a:p>
        </p:txBody>
      </p:sp>
      <p:sp>
        <p:nvSpPr>
          <p:cNvPr id="14" name="Text Placeholder 10">
            <a:extLst>
              <a:ext uri="{FF2B5EF4-FFF2-40B4-BE49-F238E27FC236}">
                <a16:creationId xmlns:a16="http://schemas.microsoft.com/office/drawing/2014/main" id="{896B95A0-6B4F-8F4B-A5BF-BAE1662E7D68}"/>
              </a:ext>
            </a:extLst>
          </p:cNvPr>
          <p:cNvSpPr>
            <a:spLocks noGrp="1"/>
          </p:cNvSpPr>
          <p:nvPr>
            <p:ph type="body" sz="quarter" idx="14" hasCustomPrompt="1"/>
          </p:nvPr>
        </p:nvSpPr>
        <p:spPr>
          <a:xfrm>
            <a:off x="457141" y="2329714"/>
            <a:ext cx="7634246" cy="3566160"/>
          </a:xfrm>
          <a:prstGeom prst="rect">
            <a:avLst/>
          </a:prstGeom>
        </p:spPr>
        <p:txBody>
          <a:bodyPr lIns="0" tIns="0" rIns="0" bIns="0" numCol="2" spcCol="457200"/>
          <a:lstStyle>
            <a:lvl1pPr marL="0" indent="0">
              <a:lnSpc>
                <a:spcPts val="1550"/>
              </a:lnSpc>
              <a:spcBef>
                <a:spcPts val="0"/>
              </a:spcBef>
              <a:spcAft>
                <a:spcPts val="0"/>
              </a:spcAft>
              <a:buFont typeface="+mj-lt"/>
              <a:buNone/>
              <a:defRPr sz="1050" b="0" i="0">
                <a:latin typeface="+mn-lt"/>
              </a:defRPr>
            </a:lvl1pPr>
            <a:lvl2pPr>
              <a:buNone/>
              <a:defRPr/>
            </a:lvl2pPr>
            <a:lvl3pPr>
              <a:buNone/>
              <a:defRPr/>
            </a:lvl3pPr>
            <a:lvl4pPr>
              <a:buNone/>
              <a:defRPr/>
            </a:lvl4pPr>
            <a:lvl5pPr>
              <a:buNone/>
              <a:defRPr/>
            </a:lvl5pPr>
          </a:lstStyle>
          <a:p>
            <a:pPr lvl="0"/>
            <a:r>
              <a:rPr lang="en-US" dirty="0"/>
              <a:t>We help you get ahead by leveraging the power of real time data in an agile and actionable format, so you can stay informed on the trends and insights you need to anticipate shifts, evaluate options, and ultimately make smarter decisions. Ever-updating and intuitively delivered, our research, insights, advisory services, and engagement opportunities put the right tools in your hands, whenever and wherever you need them.</a:t>
            </a:r>
          </a:p>
          <a:p>
            <a:pPr lvl="0"/>
            <a:endParaRPr lang="en-US" dirty="0"/>
          </a:p>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endParaRPr lang="en-US" dirty="0"/>
          </a:p>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autem</a:t>
            </a:r>
            <a:r>
              <a:rPr lang="en-US" dirty="0"/>
              <a:t> vel </a:t>
            </a:r>
            <a:r>
              <a:rPr lang="en-US" dirty="0" err="1"/>
              <a:t>eum</a:t>
            </a:r>
            <a:r>
              <a:rPr lang="en-US" dirty="0"/>
              <a:t> </a:t>
            </a:r>
            <a:r>
              <a:rPr lang="en-US" dirty="0" err="1"/>
              <a:t>iriure</a:t>
            </a:r>
            <a:r>
              <a:rPr lang="en-US" dirty="0"/>
              <a:t> dolor in </a:t>
            </a:r>
            <a:r>
              <a:rPr lang="en-US" dirty="0" err="1"/>
              <a:t>hendrerit</a:t>
            </a:r>
            <a:r>
              <a:rPr lang="en-US" dirty="0"/>
              <a:t> in </a:t>
            </a:r>
            <a:r>
              <a:rPr lang="en-US" dirty="0" err="1"/>
              <a:t>vulputate</a:t>
            </a:r>
            <a:r>
              <a:rPr lang="en-US" dirty="0"/>
              <a:t> </a:t>
            </a:r>
            <a:r>
              <a:rPr lang="en-US" dirty="0" err="1"/>
              <a:t>velit</a:t>
            </a:r>
            <a:r>
              <a:rPr lang="en-US" dirty="0"/>
              <a:t> </a:t>
            </a:r>
            <a:r>
              <a:rPr lang="en-US" dirty="0" err="1"/>
              <a:t>esse</a:t>
            </a:r>
            <a:r>
              <a:rPr lang="en-US" dirty="0"/>
              <a:t> </a:t>
            </a:r>
            <a:r>
              <a:rPr lang="en-US" dirty="0" err="1"/>
              <a:t>molestie</a:t>
            </a:r>
            <a:r>
              <a:rPr lang="en-US" dirty="0"/>
              <a:t> </a:t>
            </a:r>
            <a:r>
              <a:rPr lang="en-US" dirty="0" err="1"/>
              <a:t>consequat</a:t>
            </a:r>
            <a:r>
              <a:rPr lang="en-US" dirty="0"/>
              <a:t>, vel </a:t>
            </a:r>
            <a:r>
              <a:rPr lang="en-US" dirty="0" err="1"/>
              <a:t>illum</a:t>
            </a:r>
            <a:r>
              <a:rPr lang="en-US" dirty="0"/>
              <a:t> dolore </a:t>
            </a:r>
            <a:r>
              <a:rPr lang="en-US" dirty="0" err="1"/>
              <a:t>eu</a:t>
            </a:r>
            <a:r>
              <a:rPr lang="en-US" dirty="0"/>
              <a:t> </a:t>
            </a:r>
            <a:r>
              <a:rPr lang="en-US" dirty="0" err="1"/>
              <a:t>feugiat</a:t>
            </a:r>
            <a:r>
              <a:rPr lang="en-US" dirty="0"/>
              <a:t> </a:t>
            </a:r>
            <a:r>
              <a:rPr lang="en-US" dirty="0" err="1"/>
              <a:t>nulla</a:t>
            </a:r>
            <a:r>
              <a:rPr lang="en-US" dirty="0"/>
              <a:t> </a:t>
            </a:r>
            <a:r>
              <a:rPr lang="en-US" dirty="0" err="1"/>
              <a:t>facilisis</a:t>
            </a:r>
            <a:r>
              <a:rPr lang="en-US" dirty="0"/>
              <a:t> at </a:t>
            </a:r>
            <a:r>
              <a:rPr lang="en-US" dirty="0" err="1"/>
              <a:t>vero</a:t>
            </a:r>
            <a:r>
              <a:rPr lang="en-US" dirty="0"/>
              <a:t> eros et </a:t>
            </a:r>
            <a:r>
              <a:rPr lang="en-US" dirty="0" err="1"/>
              <a:t>accumsan</a:t>
            </a:r>
            <a:r>
              <a:rPr lang="en-US" dirty="0"/>
              <a:t> et </a:t>
            </a:r>
            <a:r>
              <a:rPr lang="en-US" dirty="0" err="1"/>
              <a:t>iusto</a:t>
            </a:r>
            <a:r>
              <a:rPr lang="en-US" dirty="0"/>
              <a:t> </a:t>
            </a:r>
            <a:r>
              <a:rPr lang="en-US" dirty="0" err="1"/>
              <a:t>odio</a:t>
            </a:r>
            <a:r>
              <a:rPr lang="en-US" dirty="0"/>
              <a:t> </a:t>
            </a:r>
            <a:r>
              <a:rPr lang="en-US" dirty="0" err="1"/>
              <a:t>dignissim</a:t>
            </a:r>
            <a:r>
              <a:rPr lang="en-US" dirty="0"/>
              <a:t> qui </a:t>
            </a:r>
            <a:r>
              <a:rPr lang="en-US" dirty="0" err="1"/>
              <a:t>blandit</a:t>
            </a:r>
            <a:r>
              <a:rPr lang="en-US" dirty="0"/>
              <a:t> </a:t>
            </a:r>
            <a:r>
              <a:rPr lang="en-US" dirty="0" err="1"/>
              <a:t>praesent</a:t>
            </a:r>
            <a:r>
              <a:rPr lang="en-US" dirty="0"/>
              <a:t> </a:t>
            </a:r>
            <a:r>
              <a:rPr lang="en-US" dirty="0" err="1"/>
              <a:t>luptatum</a:t>
            </a:r>
            <a:r>
              <a:rPr lang="en-US" dirty="0"/>
              <a:t> </a:t>
            </a:r>
            <a:r>
              <a:rPr lang="en-US" dirty="0" err="1"/>
              <a:t>zzril</a:t>
            </a:r>
            <a:r>
              <a:rPr lang="en-US" dirty="0"/>
              <a:t> </a:t>
            </a:r>
            <a:r>
              <a:rPr lang="en-US" dirty="0" err="1"/>
              <a:t>delenit</a:t>
            </a:r>
            <a:r>
              <a:rPr lang="en-US" dirty="0"/>
              <a:t> </a:t>
            </a:r>
            <a:r>
              <a:rPr lang="en-US" dirty="0" err="1"/>
              <a:t>augue</a:t>
            </a:r>
            <a:r>
              <a:rPr lang="en-US" dirty="0"/>
              <a:t> </a:t>
            </a:r>
            <a:r>
              <a:rPr lang="en-US" dirty="0" err="1"/>
              <a:t>duis</a:t>
            </a:r>
            <a:r>
              <a:rPr lang="en-US" dirty="0"/>
              <a:t> dolore </a:t>
            </a:r>
            <a:r>
              <a:rPr lang="en-US" dirty="0" err="1"/>
              <a:t>te</a:t>
            </a:r>
            <a:r>
              <a:rPr lang="en-US" dirty="0"/>
              <a:t> </a:t>
            </a:r>
            <a:r>
              <a:rPr lang="en-US" dirty="0" err="1"/>
              <a:t>feugait</a:t>
            </a:r>
            <a:r>
              <a:rPr lang="en-US" dirty="0"/>
              <a:t> nu </a:t>
            </a:r>
            <a:r>
              <a:rPr lang="en-US" dirty="0" err="1"/>
              <a:t>lla</a:t>
            </a:r>
            <a:r>
              <a:rPr lang="en-US" dirty="0"/>
              <a:t> </a:t>
            </a:r>
            <a:r>
              <a:rPr lang="en-US" dirty="0" err="1"/>
              <a:t>facilisi</a:t>
            </a:r>
            <a:r>
              <a:rPr lang="en-US" dirty="0"/>
              <a:t>. 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autem</a:t>
            </a:r>
            <a:r>
              <a:rPr lang="en-US" dirty="0"/>
              <a:t> vel </a:t>
            </a:r>
            <a:r>
              <a:rPr lang="en-US" dirty="0" err="1"/>
              <a:t>eum</a:t>
            </a:r>
            <a:r>
              <a:rPr lang="en-US" dirty="0"/>
              <a:t> </a:t>
            </a:r>
            <a:r>
              <a:rPr lang="en-US" dirty="0" err="1"/>
              <a:t>iriure</a:t>
            </a:r>
            <a:r>
              <a:rPr lang="en-US" dirty="0"/>
              <a:t> dolor in </a:t>
            </a:r>
            <a:r>
              <a:rPr lang="en-US" dirty="0" err="1"/>
              <a:t>hendrerit</a:t>
            </a:r>
            <a:r>
              <a:rPr lang="en-US" dirty="0"/>
              <a:t> in </a:t>
            </a:r>
            <a:r>
              <a:rPr lang="en-US" dirty="0" err="1"/>
              <a:t>vulputate</a:t>
            </a:r>
            <a:r>
              <a:rPr lang="en-US" dirty="0"/>
              <a:t> </a:t>
            </a:r>
            <a:r>
              <a:rPr lang="en-US" dirty="0" err="1"/>
              <a:t>velit</a:t>
            </a:r>
            <a:r>
              <a:rPr lang="en-US" dirty="0"/>
              <a:t> </a:t>
            </a:r>
            <a:r>
              <a:rPr lang="en-US" dirty="0" err="1"/>
              <a:t>esse</a:t>
            </a:r>
            <a:r>
              <a:rPr lang="en-US" dirty="0"/>
              <a:t> </a:t>
            </a:r>
            <a:r>
              <a:rPr lang="en-US" dirty="0" err="1"/>
              <a:t>molestie</a:t>
            </a:r>
            <a:r>
              <a:rPr lang="en-US" dirty="0"/>
              <a:t> </a:t>
            </a:r>
            <a:r>
              <a:rPr lang="en-US" dirty="0" err="1"/>
              <a:t>consequat</a:t>
            </a:r>
            <a:r>
              <a:rPr lang="en-US" dirty="0"/>
              <a:t>, vel </a:t>
            </a:r>
            <a:r>
              <a:rPr lang="en-US" dirty="0" err="1"/>
              <a:t>illum</a:t>
            </a:r>
            <a:r>
              <a:rPr lang="en-US" dirty="0"/>
              <a:t> dolore </a:t>
            </a:r>
            <a:r>
              <a:rPr lang="en-US" dirty="0" err="1"/>
              <a:t>eu</a:t>
            </a:r>
            <a:r>
              <a:rPr lang="en-US" dirty="0"/>
              <a:t> </a:t>
            </a:r>
            <a:r>
              <a:rPr lang="en-US" dirty="0" err="1"/>
              <a:t>feugiat</a:t>
            </a:r>
            <a:r>
              <a:rPr lang="en-US" dirty="0"/>
              <a:t> </a:t>
            </a:r>
            <a:r>
              <a:rPr lang="en-US" dirty="0" err="1"/>
              <a:t>nulla</a:t>
            </a:r>
            <a:r>
              <a:rPr lang="en-US" dirty="0"/>
              <a:t> </a:t>
            </a:r>
            <a:r>
              <a:rPr lang="en-US" dirty="0" err="1"/>
              <a:t>facilisis</a:t>
            </a:r>
            <a:r>
              <a:rPr lang="en-US" dirty="0"/>
              <a:t> at </a:t>
            </a:r>
            <a:r>
              <a:rPr lang="en-US" dirty="0" err="1"/>
              <a:t>vero</a:t>
            </a:r>
            <a:r>
              <a:rPr lang="en-US" dirty="0"/>
              <a:t> eros et </a:t>
            </a:r>
            <a:r>
              <a:rPr lang="en-US" dirty="0" err="1"/>
              <a:t>accumsan</a:t>
            </a:r>
            <a:r>
              <a:rPr lang="en-US" dirty="0"/>
              <a:t> et </a:t>
            </a:r>
            <a:r>
              <a:rPr lang="en-US" dirty="0" err="1"/>
              <a:t>iusto</a:t>
            </a:r>
            <a:r>
              <a:rPr lang="en-US" dirty="0"/>
              <a:t> </a:t>
            </a:r>
            <a:r>
              <a:rPr lang="en-US" dirty="0" err="1"/>
              <a:t>odio</a:t>
            </a:r>
            <a:r>
              <a:rPr lang="en-US" dirty="0"/>
              <a:t> </a:t>
            </a:r>
            <a:r>
              <a:rPr lang="en-US" dirty="0" err="1"/>
              <a:t>dignissim</a:t>
            </a:r>
            <a:r>
              <a:rPr lang="en-US" dirty="0"/>
              <a:t> qui </a:t>
            </a:r>
            <a:r>
              <a:rPr lang="en-US" dirty="0" err="1"/>
              <a:t>blandit</a:t>
            </a:r>
            <a:r>
              <a:rPr lang="en-US" dirty="0"/>
              <a:t> </a:t>
            </a:r>
            <a:r>
              <a:rPr lang="en-US" dirty="0" err="1"/>
              <a:t>praesent</a:t>
            </a:r>
            <a:r>
              <a:rPr lang="en-US" dirty="0"/>
              <a:t> </a:t>
            </a:r>
            <a:r>
              <a:rPr lang="en-US" dirty="0" err="1"/>
              <a:t>luptatum</a:t>
            </a:r>
            <a:r>
              <a:rPr lang="en-US" dirty="0"/>
              <a:t> </a:t>
            </a:r>
            <a:r>
              <a:rPr lang="en-US" dirty="0" err="1"/>
              <a:t>zzril</a:t>
            </a:r>
            <a:r>
              <a:rPr lang="en-US" dirty="0"/>
              <a:t> </a:t>
            </a:r>
            <a:r>
              <a:rPr lang="en-US" dirty="0" err="1"/>
              <a:t>delenit</a:t>
            </a:r>
            <a:r>
              <a:rPr lang="en-US" dirty="0"/>
              <a:t> </a:t>
            </a:r>
            <a:r>
              <a:rPr lang="en-US" dirty="0" err="1"/>
              <a:t>augue</a:t>
            </a:r>
            <a:r>
              <a:rPr lang="en-US" dirty="0"/>
              <a:t> </a:t>
            </a:r>
            <a:r>
              <a:rPr lang="en-US" dirty="0" err="1"/>
              <a:t>duis</a:t>
            </a:r>
            <a:r>
              <a:rPr lang="en-US" dirty="0"/>
              <a:t> dolore </a:t>
            </a:r>
            <a:r>
              <a:rPr lang="en-US" dirty="0" err="1"/>
              <a:t>te</a:t>
            </a:r>
            <a:r>
              <a:rPr lang="en-US" dirty="0"/>
              <a:t> </a:t>
            </a:r>
            <a:r>
              <a:rPr lang="en-US" dirty="0" err="1"/>
              <a:t>feugait</a:t>
            </a:r>
            <a:r>
              <a:rPr lang="en-US" dirty="0"/>
              <a:t> nu </a:t>
            </a:r>
            <a:r>
              <a:rPr lang="en-US" dirty="0" err="1"/>
              <a:t>lla</a:t>
            </a:r>
            <a:r>
              <a:rPr lang="en-US" dirty="0"/>
              <a:t> </a:t>
            </a:r>
            <a:r>
              <a:rPr lang="en-US" dirty="0" err="1"/>
              <a:t>facilisi</a:t>
            </a:r>
            <a:endParaRPr lang="en-US" dirty="0"/>
          </a:p>
        </p:txBody>
      </p:sp>
    </p:spTree>
    <p:extLst>
      <p:ext uri="{BB962C8B-B14F-4D97-AF65-F5344CB8AC3E}">
        <p14:creationId xmlns:p14="http://schemas.microsoft.com/office/powerpoint/2010/main" val="111757435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ummary_2_Column">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2C99E64-1B2B-1242-9551-11D4888D9732}"/>
              </a:ext>
            </a:extLst>
          </p:cNvPr>
          <p:cNvPicPr>
            <a:picLocks noChangeAspect="1"/>
          </p:cNvPicPr>
          <p:nvPr userDrawn="1"/>
        </p:nvPicPr>
        <p:blipFill>
          <a:blip r:embed="rId2"/>
          <a:stretch>
            <a:fillRect/>
          </a:stretch>
        </p:blipFill>
        <p:spPr>
          <a:xfrm>
            <a:off x="1587" y="0"/>
            <a:ext cx="12190413" cy="6858000"/>
          </a:xfrm>
          <a:prstGeom prst="rect">
            <a:avLst/>
          </a:prstGeom>
        </p:spPr>
      </p:pic>
      <p:sp>
        <p:nvSpPr>
          <p:cNvPr id="2" name="Title 1"/>
          <p:cNvSpPr>
            <a:spLocks noGrp="1"/>
          </p:cNvSpPr>
          <p:nvPr>
            <p:ph type="title" hasCustomPrompt="1"/>
          </p:nvPr>
        </p:nvSpPr>
        <p:spPr>
          <a:xfrm>
            <a:off x="457140" y="914400"/>
            <a:ext cx="6857107" cy="594360"/>
          </a:xfrm>
          <a:prstGeom prst="rect">
            <a:avLst/>
          </a:prstGeom>
        </p:spPr>
        <p:txBody>
          <a:bodyPr lIns="0" tIns="0" rIns="0" bIns="0"/>
          <a:lstStyle>
            <a:lvl1pPr>
              <a:lnSpc>
                <a:spcPct val="100000"/>
              </a:lnSpc>
              <a:defRPr sz="2500"/>
            </a:lvl1pPr>
          </a:lstStyle>
          <a:p>
            <a:r>
              <a:rPr lang="en-US" dirty="0"/>
              <a:t>Summary of key conclusions</a:t>
            </a:r>
          </a:p>
        </p:txBody>
      </p:sp>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a:p>
        </p:txBody>
      </p:sp>
      <p:sp>
        <p:nvSpPr>
          <p:cNvPr id="11" name="Text Placeholder 10">
            <a:extLst>
              <a:ext uri="{FF2B5EF4-FFF2-40B4-BE49-F238E27FC236}">
                <a16:creationId xmlns:a16="http://schemas.microsoft.com/office/drawing/2014/main" id="{E81B10DF-2195-3646-9A71-556B0E10C041}"/>
              </a:ext>
            </a:extLst>
          </p:cNvPr>
          <p:cNvSpPr>
            <a:spLocks noGrp="1"/>
          </p:cNvSpPr>
          <p:nvPr>
            <p:ph type="body" sz="quarter" idx="13" hasCustomPrompt="1"/>
          </p:nvPr>
        </p:nvSpPr>
        <p:spPr>
          <a:xfrm>
            <a:off x="457139" y="1623328"/>
            <a:ext cx="5485686" cy="502920"/>
          </a:xfrm>
          <a:prstGeom prst="rect">
            <a:avLst/>
          </a:prstGeom>
        </p:spPr>
        <p:txBody>
          <a:bodyPr lIns="0" tIns="0" rIns="0" bIns="0"/>
          <a:lstStyle>
            <a:lvl1pPr marL="0" indent="0">
              <a:lnSpc>
                <a:spcPts val="155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THE FOLLOWING PARAGRAPHS OUTLINE THE KEY FINDINGS FROM OUR RESEARCH.</a:t>
            </a:r>
          </a:p>
        </p:txBody>
      </p:sp>
      <p:sp>
        <p:nvSpPr>
          <p:cNvPr id="12" name="Text Placeholder 10">
            <a:extLst>
              <a:ext uri="{FF2B5EF4-FFF2-40B4-BE49-F238E27FC236}">
                <a16:creationId xmlns:a16="http://schemas.microsoft.com/office/drawing/2014/main" id="{46F69B64-55CB-6048-929A-0E79F7C54E92}"/>
              </a:ext>
            </a:extLst>
          </p:cNvPr>
          <p:cNvSpPr>
            <a:spLocks noGrp="1"/>
          </p:cNvSpPr>
          <p:nvPr>
            <p:ph type="body" sz="quarter" idx="14" hasCustomPrompt="1"/>
          </p:nvPr>
        </p:nvSpPr>
        <p:spPr>
          <a:xfrm>
            <a:off x="457139" y="2688336"/>
            <a:ext cx="5485685" cy="228600"/>
          </a:xfrm>
          <a:prstGeom prst="rect">
            <a:avLst/>
          </a:prstGeom>
        </p:spPr>
        <p:txBody>
          <a:bodyPr lIns="0" tIns="0" rIns="0" bIns="0"/>
          <a:lstStyle>
            <a:lvl1pPr marL="0" indent="0">
              <a:lnSpc>
                <a:spcPts val="1550"/>
              </a:lnSpc>
              <a:spcBef>
                <a:spcPts val="0"/>
              </a:spcBef>
              <a:spcAft>
                <a:spcPts val="600"/>
              </a:spcAft>
              <a:buFont typeface="+mj-lt"/>
              <a:buNone/>
              <a:defRPr sz="1050" b="0" i="0">
                <a:latin typeface="+mn-lt"/>
              </a:defRPr>
            </a:lvl1pPr>
            <a:lvl2pPr>
              <a:buNone/>
              <a:defRPr/>
            </a:lvl2pPr>
            <a:lvl3pPr>
              <a:buNone/>
              <a:defRPr/>
            </a:lvl3pPr>
            <a:lvl4pPr>
              <a:buNone/>
              <a:defRPr/>
            </a:lvl4pPr>
            <a:lvl5pPr>
              <a:buNone/>
              <a:defRPr/>
            </a:lvl5pPr>
          </a:lstStyle>
          <a:p>
            <a:pPr lvl="0"/>
            <a:r>
              <a:rPr lang="en-US" dirty="0"/>
              <a:t>This is based on several factors, including:</a:t>
            </a:r>
          </a:p>
        </p:txBody>
      </p:sp>
      <p:sp>
        <p:nvSpPr>
          <p:cNvPr id="13" name="Text Placeholder 10">
            <a:extLst>
              <a:ext uri="{FF2B5EF4-FFF2-40B4-BE49-F238E27FC236}">
                <a16:creationId xmlns:a16="http://schemas.microsoft.com/office/drawing/2014/main" id="{5F414E75-9968-A948-A600-C0047CA0435E}"/>
              </a:ext>
            </a:extLst>
          </p:cNvPr>
          <p:cNvSpPr>
            <a:spLocks noGrp="1"/>
          </p:cNvSpPr>
          <p:nvPr>
            <p:ph type="body" sz="quarter" idx="18" hasCustomPrompt="1"/>
          </p:nvPr>
        </p:nvSpPr>
        <p:spPr>
          <a:xfrm>
            <a:off x="457140" y="2139696"/>
            <a:ext cx="5485686" cy="457200"/>
          </a:xfrm>
          <a:prstGeom prst="rect">
            <a:avLst/>
          </a:prstGeom>
        </p:spPr>
        <p:txBody>
          <a:bodyPr lIns="0" tIns="0" rIns="0" bIns="0"/>
          <a:lstStyle>
            <a:lvl1pPr marL="0" indent="0">
              <a:lnSpc>
                <a:spcPts val="1550"/>
              </a:lnSpc>
              <a:spcBef>
                <a:spcPts val="0"/>
              </a:spcBef>
              <a:spcAft>
                <a:spcPts val="600"/>
              </a:spcAft>
              <a:buFont typeface="+mj-lt"/>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Our research and analysis indicates a strong opportunity for the subject property if developed into a 115-unit single family home neighborhood as proposed.</a:t>
            </a:r>
          </a:p>
        </p:txBody>
      </p:sp>
      <p:sp>
        <p:nvSpPr>
          <p:cNvPr id="15" name="Text Placeholder 10">
            <a:extLst>
              <a:ext uri="{FF2B5EF4-FFF2-40B4-BE49-F238E27FC236}">
                <a16:creationId xmlns:a16="http://schemas.microsoft.com/office/drawing/2014/main" id="{C8BF6227-07DF-0541-828E-91001A70B81F}"/>
              </a:ext>
            </a:extLst>
          </p:cNvPr>
          <p:cNvSpPr>
            <a:spLocks noGrp="1"/>
          </p:cNvSpPr>
          <p:nvPr>
            <p:ph type="body" sz="quarter" idx="16" hasCustomPrompt="1"/>
          </p:nvPr>
        </p:nvSpPr>
        <p:spPr>
          <a:xfrm>
            <a:off x="470744" y="2974758"/>
            <a:ext cx="5485686" cy="3246508"/>
          </a:xfrm>
          <a:prstGeom prst="rect">
            <a:avLst/>
          </a:prstGeom>
        </p:spPr>
        <p:txBody>
          <a:bodyPr lIns="0" tIns="0" rIns="0" bIns="0"/>
          <a:lstStyle>
            <a:lvl1pPr marL="159988" indent="-159988">
              <a:lnSpc>
                <a:spcPts val="1400"/>
              </a:lnSpc>
              <a:spcBef>
                <a:spcPts val="0"/>
              </a:spcBef>
              <a:spcAft>
                <a:spcPts val="600"/>
              </a:spcAft>
              <a:buClr>
                <a:srgbClr val="00AB8C"/>
              </a:buClr>
              <a:buSzPct val="90000"/>
              <a:buFontTx/>
              <a:buBlip>
                <a:blip r:embed="rId3">
                  <a:extLst>
                    <a:ext uri="{96DAC541-7B7A-43D3-8B79-37D633B846F1}">
                      <asvg:svgBlip xmlns:asvg="http://schemas.microsoft.com/office/drawing/2016/SVG/main" r:embed="rId4"/>
                    </a:ext>
                  </a:extLst>
                </a:blip>
              </a:buBlip>
              <a:defRPr sz="1050" b="0" i="0">
                <a:latin typeface="+mn-lt"/>
              </a:defRPr>
            </a:lvl1pPr>
            <a:lvl2pPr>
              <a:buNone/>
              <a:defRPr/>
            </a:lvl2pPr>
            <a:lvl3pPr>
              <a:buNone/>
              <a:defRPr/>
            </a:lvl3pPr>
            <a:lvl4pPr>
              <a:buNone/>
              <a:defRPr/>
            </a:lvl4pPr>
            <a:lvl5pPr>
              <a:buNone/>
              <a:defRPr/>
            </a:lvl5pPr>
          </a:lstStyle>
          <a:p>
            <a:pPr lvl="0"/>
            <a:r>
              <a:rPr lang="en-US" dirty="0"/>
              <a:t>Strong demand for new homes in Canyon County and throughout the Boise MSA, as evidenced by ultra-low inventory (see the following page) and rapidly rising prices.</a:t>
            </a:r>
          </a:p>
          <a:p>
            <a:pPr lvl="0"/>
            <a:r>
              <a:rPr lang="en-US" dirty="0"/>
              <a:t>Solid demand for new homes in the Subject’s immediate area, as evidenced by the numerous active and recently sold out new neighborhoods nearby.</a:t>
            </a:r>
          </a:p>
          <a:p>
            <a:pPr lvl="0"/>
            <a:r>
              <a:rPr lang="en-US" dirty="0"/>
              <a:t>Hayden Homes’ position as one of the top home builders in Canyon County and the greater Boise market.</a:t>
            </a:r>
          </a:p>
          <a:p>
            <a:pPr lvl="0"/>
            <a:r>
              <a:rPr lang="en-US" dirty="0"/>
              <a:t>Strong local economic conditions, in spite of the ongoing COVID-19 pandemic (nearly 90% of jobs lost during the earlier part of this year have been regained, and unemployment is already back to an ultra-low 4%).</a:t>
            </a:r>
          </a:p>
          <a:p>
            <a:pPr lvl="0"/>
            <a:r>
              <a:rPr lang="en-US" dirty="0"/>
              <a:t>The Subject’s proposed price point in the mid $200,000s, which is at the lower end of the new home price spectrum for the MSA.</a:t>
            </a:r>
          </a:p>
        </p:txBody>
      </p:sp>
      <p:sp>
        <p:nvSpPr>
          <p:cNvPr id="17" name="Text Placeholder 10">
            <a:extLst>
              <a:ext uri="{FF2B5EF4-FFF2-40B4-BE49-F238E27FC236}">
                <a16:creationId xmlns:a16="http://schemas.microsoft.com/office/drawing/2014/main" id="{49C6732E-5569-0748-9D8B-5CA07113E625}"/>
              </a:ext>
            </a:extLst>
          </p:cNvPr>
          <p:cNvSpPr>
            <a:spLocks noGrp="1"/>
          </p:cNvSpPr>
          <p:nvPr>
            <p:ph type="body" sz="quarter" idx="19" hasCustomPrompt="1"/>
          </p:nvPr>
        </p:nvSpPr>
        <p:spPr>
          <a:xfrm>
            <a:off x="6218455" y="2274167"/>
            <a:ext cx="5348544" cy="394595"/>
          </a:xfrm>
          <a:prstGeom prst="rect">
            <a:avLst/>
          </a:prstGeom>
        </p:spPr>
        <p:txBody>
          <a:bodyPr lIns="0" tIns="0" rIns="0" bIns="0">
            <a:spAutoFit/>
          </a:bodyPr>
          <a:lstStyle>
            <a:lvl1pPr marL="0" indent="0">
              <a:lnSpc>
                <a:spcPts val="1550"/>
              </a:lnSpc>
              <a:spcBef>
                <a:spcPts val="0"/>
              </a:spcBef>
              <a:spcAft>
                <a:spcPts val="0"/>
              </a:spcAft>
              <a:buFont typeface="+mj-lt"/>
              <a:buNone/>
              <a:defRPr sz="1050" b="0" i="0">
                <a:latin typeface="+mn-lt"/>
              </a:defRPr>
            </a:lvl1pPr>
            <a:lvl2pPr>
              <a:buNone/>
              <a:defRPr/>
            </a:lvl2pPr>
            <a:lvl3pPr>
              <a:buNone/>
              <a:defRPr/>
            </a:lvl3pPr>
            <a:lvl4pPr>
              <a:buNone/>
              <a:defRPr/>
            </a:lvl4pPr>
            <a:lvl5pPr>
              <a:buNone/>
              <a:defRPr/>
            </a:lvl5pPr>
          </a:lstStyle>
          <a:p>
            <a:pPr lvl="0"/>
            <a:r>
              <a:rPr lang="en-US" dirty="0"/>
              <a:t>Locally-driven demand and demand from out of state (particularly California) is fueling an otherwise growing “fire” of opportunity that will likely continue through the foreseeable future.</a:t>
            </a:r>
          </a:p>
        </p:txBody>
      </p:sp>
      <p:sp>
        <p:nvSpPr>
          <p:cNvPr id="18" name="Text Placeholder 10">
            <a:extLst>
              <a:ext uri="{FF2B5EF4-FFF2-40B4-BE49-F238E27FC236}">
                <a16:creationId xmlns:a16="http://schemas.microsoft.com/office/drawing/2014/main" id="{1C55D129-0395-9944-81BE-6B0758B9C408}"/>
              </a:ext>
            </a:extLst>
          </p:cNvPr>
          <p:cNvSpPr>
            <a:spLocks noGrp="1"/>
          </p:cNvSpPr>
          <p:nvPr>
            <p:ph type="body" sz="quarter" idx="20" hasCustomPrompt="1"/>
          </p:nvPr>
        </p:nvSpPr>
        <p:spPr>
          <a:xfrm>
            <a:off x="6218455" y="1623328"/>
            <a:ext cx="5348544" cy="594360"/>
          </a:xfrm>
          <a:prstGeom prst="rect">
            <a:avLst/>
          </a:prstGeom>
        </p:spPr>
        <p:txBody>
          <a:bodyPr lIns="0" tIns="0" rIns="0" bIns="0">
            <a:spAutoFit/>
          </a:bodyPr>
          <a:lstStyle>
            <a:lvl1pPr marL="0" indent="0">
              <a:lnSpc>
                <a:spcPts val="1550"/>
              </a:lnSpc>
              <a:spcBef>
                <a:spcPts val="0"/>
              </a:spcBef>
              <a:spcAft>
                <a:spcPts val="0"/>
              </a:spcAft>
              <a:buFont typeface="+mj-lt"/>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While there may be some small risk of the market slowing due to some unforeseen circumstance (or home prices getting out of reach of the local population), near-term risk appears to be very low.</a:t>
            </a:r>
          </a:p>
        </p:txBody>
      </p:sp>
      <p:sp>
        <p:nvSpPr>
          <p:cNvPr id="19" name="Text Placeholder 10">
            <a:extLst>
              <a:ext uri="{FF2B5EF4-FFF2-40B4-BE49-F238E27FC236}">
                <a16:creationId xmlns:a16="http://schemas.microsoft.com/office/drawing/2014/main" id="{EF0C154A-5F38-F542-A009-3D6A8137C7A8}"/>
              </a:ext>
            </a:extLst>
          </p:cNvPr>
          <p:cNvSpPr>
            <a:spLocks noGrp="1"/>
          </p:cNvSpPr>
          <p:nvPr>
            <p:ph type="body" sz="quarter" idx="21" hasCustomPrompt="1"/>
          </p:nvPr>
        </p:nvSpPr>
        <p:spPr>
          <a:xfrm>
            <a:off x="6218455" y="3454560"/>
            <a:ext cx="5348544" cy="804964"/>
          </a:xfrm>
          <a:prstGeom prst="rect">
            <a:avLst/>
          </a:prstGeom>
        </p:spPr>
        <p:txBody>
          <a:bodyPr lIns="0" tIns="0" rIns="0" bIns="0">
            <a:spAutoFit/>
          </a:bodyPr>
          <a:lstStyle>
            <a:lvl1pPr marL="0" indent="0">
              <a:lnSpc>
                <a:spcPts val="1550"/>
              </a:lnSpc>
              <a:spcBef>
                <a:spcPts val="0"/>
              </a:spcBef>
              <a:spcAft>
                <a:spcPts val="0"/>
              </a:spcAft>
              <a:buFont typeface="+mj-lt"/>
              <a:buNone/>
              <a:defRPr sz="1050" b="0" i="0">
                <a:latin typeface="+mn-lt"/>
              </a:defRPr>
            </a:lvl1pPr>
            <a:lvl2pPr>
              <a:buNone/>
              <a:defRPr/>
            </a:lvl2pPr>
            <a:lvl3pPr>
              <a:buNone/>
              <a:defRPr/>
            </a:lvl3pPr>
            <a:lvl4pPr>
              <a:buNone/>
              <a:defRPr/>
            </a:lvl4pPr>
            <a:lvl5pPr>
              <a:buNone/>
              <a:defRPr/>
            </a:lvl5pPr>
          </a:lstStyle>
          <a:p>
            <a:pPr lvl="0"/>
            <a:r>
              <a:rPr lang="en-US" dirty="0"/>
              <a:t>In fact, it is similar to the sales rate achieved at nearby Heritage Meadows (also by Hayden Homes), which sold out in the first half of 2020. Given strong demand conditions today, it is possible that this rate will prove to be conservative, and the resulting 2.5-year sales timeframe will be shortened.</a:t>
            </a:r>
          </a:p>
        </p:txBody>
      </p:sp>
      <p:sp>
        <p:nvSpPr>
          <p:cNvPr id="20" name="Text Placeholder 10">
            <a:extLst>
              <a:ext uri="{FF2B5EF4-FFF2-40B4-BE49-F238E27FC236}">
                <a16:creationId xmlns:a16="http://schemas.microsoft.com/office/drawing/2014/main" id="{BE7B52A5-3BE2-624F-AB40-CC86A6A77225}"/>
              </a:ext>
            </a:extLst>
          </p:cNvPr>
          <p:cNvSpPr>
            <a:spLocks noGrp="1"/>
          </p:cNvSpPr>
          <p:nvPr>
            <p:ph type="body" sz="quarter" idx="22" hasCustomPrompt="1"/>
          </p:nvPr>
        </p:nvSpPr>
        <p:spPr>
          <a:xfrm>
            <a:off x="6218455" y="3013107"/>
            <a:ext cx="5348544" cy="394595"/>
          </a:xfrm>
          <a:prstGeom prst="rect">
            <a:avLst/>
          </a:prstGeom>
        </p:spPr>
        <p:txBody>
          <a:bodyPr lIns="0" tIns="0" rIns="0" bIns="0">
            <a:spAutoFit/>
          </a:bodyPr>
          <a:lstStyle>
            <a:lvl1pPr marL="0" indent="0">
              <a:lnSpc>
                <a:spcPts val="1550"/>
              </a:lnSpc>
              <a:spcBef>
                <a:spcPts val="0"/>
              </a:spcBef>
              <a:spcAft>
                <a:spcPts val="600"/>
              </a:spcAft>
              <a:buFont typeface="+mj-lt"/>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The targeted 4.0 sales per month at the Subject is supported by absorption rates being achieved in other new home subdivisions in the competitive market.</a:t>
            </a:r>
          </a:p>
        </p:txBody>
      </p:sp>
      <p:sp>
        <p:nvSpPr>
          <p:cNvPr id="21" name="Text Placeholder 10">
            <a:extLst>
              <a:ext uri="{FF2B5EF4-FFF2-40B4-BE49-F238E27FC236}">
                <a16:creationId xmlns:a16="http://schemas.microsoft.com/office/drawing/2014/main" id="{20397285-3D1A-0B40-A5FB-F99507F2E775}"/>
              </a:ext>
            </a:extLst>
          </p:cNvPr>
          <p:cNvSpPr>
            <a:spLocks noGrp="1"/>
          </p:cNvSpPr>
          <p:nvPr>
            <p:ph type="body" sz="quarter" idx="23" hasCustomPrompt="1"/>
          </p:nvPr>
        </p:nvSpPr>
        <p:spPr>
          <a:xfrm>
            <a:off x="6218455" y="4846082"/>
            <a:ext cx="5348544" cy="1215333"/>
          </a:xfrm>
          <a:prstGeom prst="rect">
            <a:avLst/>
          </a:prstGeom>
        </p:spPr>
        <p:txBody>
          <a:bodyPr lIns="0" tIns="0" rIns="0" bIns="0">
            <a:spAutoFit/>
          </a:bodyPr>
          <a:lstStyle>
            <a:lvl1pPr marL="0" indent="0">
              <a:lnSpc>
                <a:spcPts val="1550"/>
              </a:lnSpc>
              <a:spcBef>
                <a:spcPts val="0"/>
              </a:spcBef>
              <a:spcAft>
                <a:spcPts val="0"/>
              </a:spcAft>
              <a:buFont typeface="+mj-lt"/>
              <a:buNone/>
              <a:defRPr sz="1050" b="0" i="0">
                <a:latin typeface="+mn-lt"/>
              </a:defRPr>
            </a:lvl1pPr>
            <a:lvl2pPr>
              <a:buNone/>
              <a:defRPr/>
            </a:lvl2pPr>
            <a:lvl3pPr>
              <a:buNone/>
              <a:defRPr/>
            </a:lvl3pPr>
            <a:lvl4pPr>
              <a:buNone/>
              <a:defRPr/>
            </a:lvl4pPr>
            <a:lvl5pPr>
              <a:buNone/>
              <a:defRPr/>
            </a:lvl5pPr>
          </a:lstStyle>
          <a:p>
            <a:pPr lvl="0"/>
            <a:r>
              <a:rPr lang="en-US" dirty="0"/>
              <a:t>Both household types will appreciate the value offered relative to more expensive areas of the market, and older buyers will appreciate the fact that more than half of the Subject units will have single-level floorplans. 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autem</a:t>
            </a:r>
            <a:r>
              <a:rPr lang="en-US" dirty="0"/>
              <a:t> vel </a:t>
            </a:r>
            <a:r>
              <a:rPr lang="en-US" dirty="0" err="1"/>
              <a:t>eum</a:t>
            </a:r>
            <a:r>
              <a:rPr lang="en-US" dirty="0"/>
              <a:t> </a:t>
            </a:r>
            <a:r>
              <a:rPr lang="en-US" dirty="0" err="1"/>
              <a:t>iriure</a:t>
            </a:r>
            <a:r>
              <a:rPr lang="en-US" dirty="0"/>
              <a:t> dolor in </a:t>
            </a:r>
            <a:r>
              <a:rPr lang="en-US" dirty="0" err="1"/>
              <a:t>hendrerit</a:t>
            </a:r>
            <a:r>
              <a:rPr lang="en-US" dirty="0"/>
              <a:t> in </a:t>
            </a:r>
            <a:r>
              <a:rPr lang="en-US" dirty="0" err="1"/>
              <a:t>vulputate</a:t>
            </a:r>
            <a:r>
              <a:rPr lang="en-US" dirty="0"/>
              <a:t> </a:t>
            </a:r>
            <a:r>
              <a:rPr lang="en-US" dirty="0" err="1"/>
              <a:t>velit</a:t>
            </a:r>
            <a:r>
              <a:rPr lang="en-US" dirty="0"/>
              <a:t> </a:t>
            </a:r>
            <a:r>
              <a:rPr lang="en-US" dirty="0" err="1"/>
              <a:t>esse</a:t>
            </a:r>
            <a:r>
              <a:rPr lang="en-US" dirty="0"/>
              <a:t>.</a:t>
            </a:r>
          </a:p>
        </p:txBody>
      </p:sp>
      <p:sp>
        <p:nvSpPr>
          <p:cNvPr id="22" name="Text Placeholder 10">
            <a:extLst>
              <a:ext uri="{FF2B5EF4-FFF2-40B4-BE49-F238E27FC236}">
                <a16:creationId xmlns:a16="http://schemas.microsoft.com/office/drawing/2014/main" id="{45C2747F-ADF3-8C49-8C5D-775DADB96F66}"/>
              </a:ext>
            </a:extLst>
          </p:cNvPr>
          <p:cNvSpPr>
            <a:spLocks noGrp="1"/>
          </p:cNvSpPr>
          <p:nvPr>
            <p:ph type="body" sz="quarter" idx="24" hasCustomPrompt="1"/>
          </p:nvPr>
        </p:nvSpPr>
        <p:spPr>
          <a:xfrm>
            <a:off x="6218455" y="4404630"/>
            <a:ext cx="5348544" cy="394595"/>
          </a:xfrm>
          <a:prstGeom prst="rect">
            <a:avLst/>
          </a:prstGeom>
        </p:spPr>
        <p:txBody>
          <a:bodyPr lIns="0" tIns="0" rIns="0" bIns="0">
            <a:spAutoFit/>
          </a:bodyPr>
          <a:lstStyle>
            <a:lvl1pPr marL="0" indent="0">
              <a:lnSpc>
                <a:spcPts val="1550"/>
              </a:lnSpc>
              <a:spcBef>
                <a:spcPts val="0"/>
              </a:spcBef>
              <a:spcAft>
                <a:spcPts val="600"/>
              </a:spcAft>
              <a:buFont typeface="+mj-lt"/>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We anticipate that the Subject Property will attract a mix of both family and empty nester/retiree buyers.</a:t>
            </a:r>
          </a:p>
        </p:txBody>
      </p:sp>
    </p:spTree>
    <p:extLst>
      <p:ext uri="{BB962C8B-B14F-4D97-AF65-F5344CB8AC3E}">
        <p14:creationId xmlns:p14="http://schemas.microsoft.com/office/powerpoint/2010/main" val="119636061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ummary_3_Column">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C59D5B15-B1CB-1441-A73C-43CAAF218427}"/>
              </a:ext>
            </a:extLst>
          </p:cNvPr>
          <p:cNvPicPr>
            <a:picLocks noChangeAspect="1"/>
          </p:cNvPicPr>
          <p:nvPr userDrawn="1"/>
        </p:nvPicPr>
        <p:blipFill>
          <a:blip r:embed="rId2"/>
          <a:stretch>
            <a:fillRect/>
          </a:stretch>
        </p:blipFill>
        <p:spPr>
          <a:xfrm>
            <a:off x="1587" y="0"/>
            <a:ext cx="12190413" cy="6858000"/>
          </a:xfrm>
          <a:prstGeom prst="rect">
            <a:avLst/>
          </a:prstGeom>
        </p:spPr>
      </p:pic>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a:p>
        </p:txBody>
      </p:sp>
      <p:sp>
        <p:nvSpPr>
          <p:cNvPr id="11" name="Text Placeholder 10">
            <a:extLst>
              <a:ext uri="{FF2B5EF4-FFF2-40B4-BE49-F238E27FC236}">
                <a16:creationId xmlns:a16="http://schemas.microsoft.com/office/drawing/2014/main" id="{E81B10DF-2195-3646-9A71-556B0E10C041}"/>
              </a:ext>
            </a:extLst>
          </p:cNvPr>
          <p:cNvSpPr>
            <a:spLocks noGrp="1"/>
          </p:cNvSpPr>
          <p:nvPr>
            <p:ph type="body" sz="quarter" idx="13" hasCustomPrompt="1"/>
          </p:nvPr>
        </p:nvSpPr>
        <p:spPr>
          <a:xfrm>
            <a:off x="457139" y="1623328"/>
            <a:ext cx="3657124" cy="502920"/>
          </a:xfrm>
          <a:prstGeom prst="rect">
            <a:avLst/>
          </a:prstGeom>
        </p:spPr>
        <p:txBody>
          <a:bodyPr lIns="0" tIns="0" rIns="0" bIns="0"/>
          <a:lstStyle>
            <a:lvl1pPr marL="0" indent="0">
              <a:lnSpc>
                <a:spcPts val="155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THE FOLLOWING PARAGRAPHS OUTLINE THE KEY FINDINGS FROM OUR RESEARCH.</a:t>
            </a:r>
          </a:p>
        </p:txBody>
      </p:sp>
      <p:sp>
        <p:nvSpPr>
          <p:cNvPr id="12" name="Text Placeholder 10">
            <a:extLst>
              <a:ext uri="{FF2B5EF4-FFF2-40B4-BE49-F238E27FC236}">
                <a16:creationId xmlns:a16="http://schemas.microsoft.com/office/drawing/2014/main" id="{46F69B64-55CB-6048-929A-0E79F7C54E92}"/>
              </a:ext>
            </a:extLst>
          </p:cNvPr>
          <p:cNvSpPr>
            <a:spLocks noGrp="1"/>
          </p:cNvSpPr>
          <p:nvPr>
            <p:ph type="body" sz="quarter" idx="14" hasCustomPrompt="1"/>
          </p:nvPr>
        </p:nvSpPr>
        <p:spPr>
          <a:xfrm>
            <a:off x="457139" y="2793322"/>
            <a:ext cx="3657124" cy="228600"/>
          </a:xfrm>
          <a:prstGeom prst="rect">
            <a:avLst/>
          </a:prstGeom>
        </p:spPr>
        <p:txBody>
          <a:bodyPr lIns="0" tIns="0" rIns="0" bIns="0"/>
          <a:lstStyle>
            <a:lvl1pPr marL="0" indent="0">
              <a:lnSpc>
                <a:spcPts val="1550"/>
              </a:lnSpc>
              <a:spcBef>
                <a:spcPts val="0"/>
              </a:spcBef>
              <a:spcAft>
                <a:spcPts val="600"/>
              </a:spcAft>
              <a:buFont typeface="+mj-lt"/>
              <a:buNone/>
              <a:defRPr sz="1050" b="0" i="0">
                <a:latin typeface="+mn-lt"/>
              </a:defRPr>
            </a:lvl1pPr>
            <a:lvl2pPr>
              <a:buNone/>
              <a:defRPr/>
            </a:lvl2pPr>
            <a:lvl3pPr>
              <a:buNone/>
              <a:defRPr/>
            </a:lvl3pPr>
            <a:lvl4pPr>
              <a:buNone/>
              <a:defRPr/>
            </a:lvl4pPr>
            <a:lvl5pPr>
              <a:buNone/>
              <a:defRPr/>
            </a:lvl5pPr>
          </a:lstStyle>
          <a:p>
            <a:pPr lvl="0"/>
            <a:r>
              <a:rPr lang="en-US" dirty="0"/>
              <a:t>This is based on several factors, including:</a:t>
            </a:r>
          </a:p>
        </p:txBody>
      </p:sp>
      <p:sp>
        <p:nvSpPr>
          <p:cNvPr id="13" name="Text Placeholder 10">
            <a:extLst>
              <a:ext uri="{FF2B5EF4-FFF2-40B4-BE49-F238E27FC236}">
                <a16:creationId xmlns:a16="http://schemas.microsoft.com/office/drawing/2014/main" id="{5F414E75-9968-A948-A600-C0047CA0435E}"/>
              </a:ext>
            </a:extLst>
          </p:cNvPr>
          <p:cNvSpPr>
            <a:spLocks noGrp="1"/>
          </p:cNvSpPr>
          <p:nvPr>
            <p:ph type="body" sz="quarter" idx="18" hasCustomPrompt="1"/>
          </p:nvPr>
        </p:nvSpPr>
        <p:spPr>
          <a:xfrm>
            <a:off x="457140" y="2157984"/>
            <a:ext cx="3657124" cy="594360"/>
          </a:xfrm>
          <a:prstGeom prst="rect">
            <a:avLst/>
          </a:prstGeom>
        </p:spPr>
        <p:txBody>
          <a:bodyPr lIns="0" tIns="0" rIns="0" bIns="0"/>
          <a:lstStyle>
            <a:lvl1pPr marL="0" indent="0">
              <a:lnSpc>
                <a:spcPts val="1550"/>
              </a:lnSpc>
              <a:spcBef>
                <a:spcPts val="0"/>
              </a:spcBef>
              <a:spcAft>
                <a:spcPts val="600"/>
              </a:spcAft>
              <a:buFont typeface="+mj-lt"/>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Our research and analysis indicates a strong opportunity for the subject property if developed into a 115-unit single family home neighborhood as proposed.</a:t>
            </a:r>
          </a:p>
        </p:txBody>
      </p:sp>
      <p:sp>
        <p:nvSpPr>
          <p:cNvPr id="15" name="Text Placeholder 10">
            <a:extLst>
              <a:ext uri="{FF2B5EF4-FFF2-40B4-BE49-F238E27FC236}">
                <a16:creationId xmlns:a16="http://schemas.microsoft.com/office/drawing/2014/main" id="{C8BF6227-07DF-0541-828E-91001A70B81F}"/>
              </a:ext>
            </a:extLst>
          </p:cNvPr>
          <p:cNvSpPr>
            <a:spLocks noGrp="1"/>
          </p:cNvSpPr>
          <p:nvPr>
            <p:ph type="body" sz="quarter" idx="16" hasCustomPrompt="1"/>
          </p:nvPr>
        </p:nvSpPr>
        <p:spPr>
          <a:xfrm>
            <a:off x="470744" y="3079744"/>
            <a:ext cx="3657124" cy="3211329"/>
          </a:xfrm>
          <a:prstGeom prst="rect">
            <a:avLst/>
          </a:prstGeom>
        </p:spPr>
        <p:txBody>
          <a:bodyPr lIns="0" tIns="0" rIns="0" bIns="0"/>
          <a:lstStyle>
            <a:lvl1pPr marL="159988" indent="-159988">
              <a:lnSpc>
                <a:spcPts val="1400"/>
              </a:lnSpc>
              <a:spcBef>
                <a:spcPts val="0"/>
              </a:spcBef>
              <a:spcAft>
                <a:spcPts val="600"/>
              </a:spcAft>
              <a:buClr>
                <a:srgbClr val="00AB8C"/>
              </a:buClr>
              <a:buSzPct val="90000"/>
              <a:buFontTx/>
              <a:buBlip>
                <a:blip r:embed="rId3">
                  <a:extLst>
                    <a:ext uri="{96DAC541-7B7A-43D3-8B79-37D633B846F1}">
                      <asvg:svgBlip xmlns:asvg="http://schemas.microsoft.com/office/drawing/2016/SVG/main" r:embed="rId4"/>
                    </a:ext>
                  </a:extLst>
                </a:blip>
              </a:buBlip>
              <a:defRPr sz="1050" b="0" i="0">
                <a:latin typeface="+mn-lt"/>
              </a:defRPr>
            </a:lvl1pPr>
            <a:lvl2pPr>
              <a:buNone/>
              <a:defRPr/>
            </a:lvl2pPr>
            <a:lvl3pPr>
              <a:buNone/>
              <a:defRPr/>
            </a:lvl3pPr>
            <a:lvl4pPr>
              <a:buNone/>
              <a:defRPr/>
            </a:lvl4pPr>
            <a:lvl5pPr>
              <a:buNone/>
              <a:defRPr/>
            </a:lvl5pPr>
          </a:lstStyle>
          <a:p>
            <a:pPr lvl="0"/>
            <a:r>
              <a:rPr lang="en-US" dirty="0"/>
              <a:t>Strong demand for new homes in Canyon County and throughout the Boise MSA, as evidenced by ultra-low inventory (see the following page) and rapidly rising prices.</a:t>
            </a:r>
          </a:p>
          <a:p>
            <a:pPr lvl="0"/>
            <a:r>
              <a:rPr lang="en-US" dirty="0"/>
              <a:t>Solid demand for new homes in the Subject’s immediate area, as evidenced by the numerous active and recently sold out new neighborhoods nearby.</a:t>
            </a:r>
          </a:p>
          <a:p>
            <a:pPr lvl="0"/>
            <a:r>
              <a:rPr lang="en-US" dirty="0"/>
              <a:t>Hayden Homes’ position as one of the top home builders in Canyon County and the greater Boise market.</a:t>
            </a:r>
          </a:p>
          <a:p>
            <a:pPr lvl="0"/>
            <a:r>
              <a:rPr lang="en-US" dirty="0"/>
              <a:t>Strong local economic conditions, in spite of the ongoing COVID-19 pandemic (nearly 90% of jobs lost during the earlier part of this year have been regained, and unemployment is already back to an ultra-low 4%).</a:t>
            </a:r>
          </a:p>
          <a:p>
            <a:pPr lvl="0"/>
            <a:r>
              <a:rPr lang="en-US" dirty="0"/>
              <a:t>The Subject’s proposed price point in the mid $200,000s, which is at the lower end of the new home price spectrum for the MSA.</a:t>
            </a:r>
          </a:p>
        </p:txBody>
      </p:sp>
      <p:sp>
        <p:nvSpPr>
          <p:cNvPr id="17" name="Text Placeholder 10">
            <a:extLst>
              <a:ext uri="{FF2B5EF4-FFF2-40B4-BE49-F238E27FC236}">
                <a16:creationId xmlns:a16="http://schemas.microsoft.com/office/drawing/2014/main" id="{49C6732E-5569-0748-9D8B-5CA07113E625}"/>
              </a:ext>
            </a:extLst>
          </p:cNvPr>
          <p:cNvSpPr>
            <a:spLocks noGrp="1"/>
          </p:cNvSpPr>
          <p:nvPr>
            <p:ph type="body" sz="quarter" idx="19" hasCustomPrompt="1"/>
          </p:nvPr>
        </p:nvSpPr>
        <p:spPr>
          <a:xfrm>
            <a:off x="4297120" y="2495643"/>
            <a:ext cx="3565696" cy="804964"/>
          </a:xfrm>
          <a:prstGeom prst="rect">
            <a:avLst/>
          </a:prstGeom>
        </p:spPr>
        <p:txBody>
          <a:bodyPr lIns="0" tIns="0" rIns="0" bIns="0">
            <a:spAutoFit/>
          </a:bodyPr>
          <a:lstStyle>
            <a:lvl1pPr marL="0" indent="0">
              <a:lnSpc>
                <a:spcPts val="1550"/>
              </a:lnSpc>
              <a:spcBef>
                <a:spcPts val="0"/>
              </a:spcBef>
              <a:spcAft>
                <a:spcPts val="0"/>
              </a:spcAft>
              <a:buFont typeface="+mj-lt"/>
              <a:buNone/>
              <a:defRPr sz="1050" b="0" i="0">
                <a:latin typeface="+mn-lt"/>
              </a:defRPr>
            </a:lvl1pPr>
            <a:lvl2pPr>
              <a:buNone/>
              <a:defRPr/>
            </a:lvl2pPr>
            <a:lvl3pPr>
              <a:buNone/>
              <a:defRPr/>
            </a:lvl3pPr>
            <a:lvl4pPr>
              <a:buNone/>
              <a:defRPr/>
            </a:lvl4pPr>
            <a:lvl5pPr>
              <a:buNone/>
              <a:defRPr/>
            </a:lvl5pPr>
          </a:lstStyle>
          <a:p>
            <a:pPr lvl="0"/>
            <a:r>
              <a:rPr lang="en-US" dirty="0"/>
              <a:t>Locally-driven demand and demand from out of state (particularly California) is fueling an otherwise growing “fire” of opportunity that will likely continue through the foreseeable future.</a:t>
            </a:r>
          </a:p>
        </p:txBody>
      </p:sp>
      <p:sp>
        <p:nvSpPr>
          <p:cNvPr id="18" name="Text Placeholder 10">
            <a:extLst>
              <a:ext uri="{FF2B5EF4-FFF2-40B4-BE49-F238E27FC236}">
                <a16:creationId xmlns:a16="http://schemas.microsoft.com/office/drawing/2014/main" id="{1C55D129-0395-9944-81BE-6B0758B9C408}"/>
              </a:ext>
            </a:extLst>
          </p:cNvPr>
          <p:cNvSpPr>
            <a:spLocks noGrp="1"/>
          </p:cNvSpPr>
          <p:nvPr>
            <p:ph type="body" sz="quarter" idx="20" hasCustomPrompt="1"/>
          </p:nvPr>
        </p:nvSpPr>
        <p:spPr>
          <a:xfrm>
            <a:off x="4297120" y="1623328"/>
            <a:ext cx="3565696" cy="804964"/>
          </a:xfrm>
          <a:prstGeom prst="rect">
            <a:avLst/>
          </a:prstGeom>
        </p:spPr>
        <p:txBody>
          <a:bodyPr lIns="0" tIns="0" rIns="0" bIns="0">
            <a:spAutoFit/>
          </a:bodyPr>
          <a:lstStyle>
            <a:lvl1pPr marL="0" indent="0">
              <a:lnSpc>
                <a:spcPts val="1550"/>
              </a:lnSpc>
              <a:spcBef>
                <a:spcPts val="0"/>
              </a:spcBef>
              <a:spcAft>
                <a:spcPts val="600"/>
              </a:spcAft>
              <a:buFont typeface="+mj-lt"/>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While there may be some small risk of the market slowing due to some unforeseen circumstance (or home prices getting out of reach of the local population), near-term risk appears to be very low.</a:t>
            </a:r>
          </a:p>
        </p:txBody>
      </p:sp>
      <p:sp>
        <p:nvSpPr>
          <p:cNvPr id="19" name="Text Placeholder 10">
            <a:extLst>
              <a:ext uri="{FF2B5EF4-FFF2-40B4-BE49-F238E27FC236}">
                <a16:creationId xmlns:a16="http://schemas.microsoft.com/office/drawing/2014/main" id="{EF0C154A-5F38-F542-A009-3D6A8137C7A8}"/>
              </a:ext>
            </a:extLst>
          </p:cNvPr>
          <p:cNvSpPr>
            <a:spLocks noGrp="1"/>
          </p:cNvSpPr>
          <p:nvPr>
            <p:ph type="body" sz="quarter" idx="21" hasCustomPrompt="1"/>
          </p:nvPr>
        </p:nvSpPr>
        <p:spPr>
          <a:xfrm>
            <a:off x="4297120" y="4143305"/>
            <a:ext cx="3565696" cy="1010148"/>
          </a:xfrm>
          <a:prstGeom prst="rect">
            <a:avLst/>
          </a:prstGeom>
        </p:spPr>
        <p:txBody>
          <a:bodyPr lIns="0" tIns="0" rIns="0" bIns="0">
            <a:spAutoFit/>
          </a:bodyPr>
          <a:lstStyle>
            <a:lvl1pPr marL="0" indent="0">
              <a:lnSpc>
                <a:spcPts val="1550"/>
              </a:lnSpc>
              <a:spcBef>
                <a:spcPts val="0"/>
              </a:spcBef>
              <a:spcAft>
                <a:spcPts val="0"/>
              </a:spcAft>
              <a:buFont typeface="+mj-lt"/>
              <a:buNone/>
              <a:defRPr sz="1050" b="0" i="0">
                <a:latin typeface="+mn-lt"/>
              </a:defRPr>
            </a:lvl1pPr>
            <a:lvl2pPr>
              <a:buNone/>
              <a:defRPr/>
            </a:lvl2pPr>
            <a:lvl3pPr>
              <a:buNone/>
              <a:defRPr/>
            </a:lvl3pPr>
            <a:lvl4pPr>
              <a:buNone/>
              <a:defRPr/>
            </a:lvl4pPr>
            <a:lvl5pPr>
              <a:buNone/>
              <a:defRPr/>
            </a:lvl5pPr>
          </a:lstStyle>
          <a:p>
            <a:pPr lvl="0"/>
            <a:r>
              <a:rPr lang="en-US" dirty="0"/>
              <a:t>In fact, it is similar to the sales rate achieved at nearby Heritage Meadows (also by Hayden Homes), which sold out in the first half of 2020. Given strong demand conditions today, it is possible that this rate will prove to be conservative, and the resulting 2.5-year sales timeframe will be shortened.</a:t>
            </a:r>
          </a:p>
        </p:txBody>
      </p:sp>
      <p:sp>
        <p:nvSpPr>
          <p:cNvPr id="20" name="Text Placeholder 10">
            <a:extLst>
              <a:ext uri="{FF2B5EF4-FFF2-40B4-BE49-F238E27FC236}">
                <a16:creationId xmlns:a16="http://schemas.microsoft.com/office/drawing/2014/main" id="{BE7B52A5-3BE2-624F-AB40-CC86A6A77225}"/>
              </a:ext>
            </a:extLst>
          </p:cNvPr>
          <p:cNvSpPr>
            <a:spLocks noGrp="1"/>
          </p:cNvSpPr>
          <p:nvPr>
            <p:ph type="body" sz="quarter" idx="22" hasCustomPrompt="1"/>
          </p:nvPr>
        </p:nvSpPr>
        <p:spPr>
          <a:xfrm>
            <a:off x="4297120" y="3437087"/>
            <a:ext cx="3565696" cy="599780"/>
          </a:xfrm>
          <a:prstGeom prst="rect">
            <a:avLst/>
          </a:prstGeom>
        </p:spPr>
        <p:txBody>
          <a:bodyPr lIns="0" tIns="0" rIns="0" bIns="0">
            <a:spAutoFit/>
          </a:bodyPr>
          <a:lstStyle>
            <a:lvl1pPr marL="0" indent="0">
              <a:lnSpc>
                <a:spcPts val="1550"/>
              </a:lnSpc>
              <a:spcBef>
                <a:spcPts val="0"/>
              </a:spcBef>
              <a:spcAft>
                <a:spcPts val="600"/>
              </a:spcAft>
              <a:buFont typeface="+mj-lt"/>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The targeted 4.0 sales per month at the Subject is supported by absorption rates being achieved in other new home subdivisions in the competitive market.</a:t>
            </a:r>
          </a:p>
        </p:txBody>
      </p:sp>
      <p:sp>
        <p:nvSpPr>
          <p:cNvPr id="21" name="Text Placeholder 10">
            <a:extLst>
              <a:ext uri="{FF2B5EF4-FFF2-40B4-BE49-F238E27FC236}">
                <a16:creationId xmlns:a16="http://schemas.microsoft.com/office/drawing/2014/main" id="{20397285-3D1A-0B40-A5FB-F99507F2E775}"/>
              </a:ext>
            </a:extLst>
          </p:cNvPr>
          <p:cNvSpPr>
            <a:spLocks noGrp="1"/>
          </p:cNvSpPr>
          <p:nvPr>
            <p:ph type="body" sz="quarter" idx="23" hasCustomPrompt="1"/>
          </p:nvPr>
        </p:nvSpPr>
        <p:spPr>
          <a:xfrm>
            <a:off x="8111902" y="2113788"/>
            <a:ext cx="3657124" cy="3677545"/>
          </a:xfrm>
          <a:prstGeom prst="rect">
            <a:avLst/>
          </a:prstGeom>
        </p:spPr>
        <p:txBody>
          <a:bodyPr lIns="0" tIns="0" rIns="0" bIns="0">
            <a:spAutoFit/>
          </a:bodyPr>
          <a:lstStyle>
            <a:lvl1pPr marL="0" indent="0">
              <a:lnSpc>
                <a:spcPts val="1550"/>
              </a:lnSpc>
              <a:spcBef>
                <a:spcPts val="0"/>
              </a:spcBef>
              <a:spcAft>
                <a:spcPts val="0"/>
              </a:spcAft>
              <a:buFont typeface="+mj-lt"/>
              <a:buNone/>
              <a:defRPr sz="1050" b="0" i="0">
                <a:latin typeface="+mn-lt"/>
              </a:defRPr>
            </a:lvl1pPr>
            <a:lvl2pPr>
              <a:buNone/>
              <a:defRPr/>
            </a:lvl2pPr>
            <a:lvl3pPr>
              <a:buNone/>
              <a:defRPr/>
            </a:lvl3pPr>
            <a:lvl4pPr>
              <a:buNone/>
              <a:defRPr/>
            </a:lvl4pPr>
            <a:lvl5pPr>
              <a:buNone/>
              <a:defRPr/>
            </a:lvl5pPr>
          </a:lstStyle>
          <a:p>
            <a:pPr lvl="0"/>
            <a:r>
              <a:rPr lang="en-US" dirty="0"/>
              <a:t>Both household types will appreciate the value offered relative to more expensive areas of the market, and older buyers will appreciate the fact that more than half of the Subject units will have single-level floorplans. </a:t>
            </a:r>
          </a:p>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autem</a:t>
            </a:r>
            <a:r>
              <a:rPr lang="en-US" dirty="0"/>
              <a:t> vel </a:t>
            </a:r>
            <a:r>
              <a:rPr lang="en-US" dirty="0" err="1"/>
              <a:t>eum</a:t>
            </a:r>
            <a:r>
              <a:rPr lang="en-US" dirty="0"/>
              <a:t> </a:t>
            </a:r>
            <a:r>
              <a:rPr lang="en-US" dirty="0" err="1"/>
              <a:t>iriure</a:t>
            </a:r>
            <a:r>
              <a:rPr lang="en-US" dirty="0"/>
              <a:t> dolor in </a:t>
            </a:r>
            <a:r>
              <a:rPr lang="en-US" dirty="0" err="1"/>
              <a:t>hendrerit</a:t>
            </a:r>
            <a:r>
              <a:rPr lang="en-US" dirty="0"/>
              <a:t> in </a:t>
            </a:r>
            <a:r>
              <a:rPr lang="en-US" dirty="0" err="1"/>
              <a:t>vulputate</a:t>
            </a:r>
            <a:r>
              <a:rPr lang="en-US" dirty="0"/>
              <a:t> </a:t>
            </a:r>
            <a:r>
              <a:rPr lang="en-US" dirty="0" err="1"/>
              <a:t>velit</a:t>
            </a:r>
            <a:r>
              <a:rPr lang="en-US" dirty="0"/>
              <a:t> </a:t>
            </a:r>
            <a:r>
              <a:rPr lang="en-US" dirty="0" err="1"/>
              <a:t>esse</a:t>
            </a:r>
            <a:r>
              <a:rPr lang="en-US" dirty="0"/>
              <a:t>. 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a:t>
            </a:r>
          </a:p>
          <a:p>
            <a:pPr lvl="0"/>
            <a:r>
              <a:rPr lang="en-US" dirty="0"/>
              <a:t>Duis </a:t>
            </a:r>
            <a:r>
              <a:rPr lang="en-US" dirty="0" err="1"/>
              <a:t>autem</a:t>
            </a:r>
            <a:r>
              <a:rPr lang="en-US" dirty="0"/>
              <a:t> vel </a:t>
            </a:r>
            <a:r>
              <a:rPr lang="en-US" dirty="0" err="1"/>
              <a:t>eum</a:t>
            </a:r>
            <a:r>
              <a:rPr lang="en-US" dirty="0"/>
              <a:t> </a:t>
            </a:r>
            <a:r>
              <a:rPr lang="en-US" dirty="0" err="1"/>
              <a:t>iriure</a:t>
            </a:r>
            <a:r>
              <a:rPr lang="en-US" dirty="0"/>
              <a:t> dolor in </a:t>
            </a:r>
            <a:r>
              <a:rPr lang="en-US" dirty="0" err="1"/>
              <a:t>hendrerit</a:t>
            </a:r>
            <a:r>
              <a:rPr lang="en-US" dirty="0"/>
              <a:t> in </a:t>
            </a:r>
            <a:r>
              <a:rPr lang="en-US" dirty="0" err="1"/>
              <a:t>vulputate</a:t>
            </a:r>
            <a:r>
              <a:rPr lang="en-US" dirty="0"/>
              <a:t> </a:t>
            </a:r>
            <a:r>
              <a:rPr lang="en-US" dirty="0" err="1"/>
              <a:t>velit</a:t>
            </a:r>
            <a:r>
              <a:rPr lang="en-US" dirty="0"/>
              <a:t> </a:t>
            </a:r>
            <a:r>
              <a:rPr lang="en-US" dirty="0" err="1"/>
              <a:t>esse</a:t>
            </a:r>
            <a:r>
              <a:rPr lang="en-US" dirty="0"/>
              <a:t> </a:t>
            </a:r>
            <a:r>
              <a:rPr lang="en-US" dirty="0" err="1"/>
              <a:t>molestie</a:t>
            </a:r>
            <a:r>
              <a:rPr lang="en-US" dirty="0"/>
              <a:t> </a:t>
            </a:r>
            <a:r>
              <a:rPr lang="en-US" dirty="0" err="1"/>
              <a:t>consequat</a:t>
            </a:r>
            <a:r>
              <a:rPr lang="en-US" dirty="0"/>
              <a:t>, vel </a:t>
            </a:r>
            <a:r>
              <a:rPr lang="en-US" dirty="0" err="1"/>
              <a:t>illum</a:t>
            </a:r>
            <a:r>
              <a:rPr lang="en-US" dirty="0"/>
              <a:t> dolore </a:t>
            </a:r>
            <a:r>
              <a:rPr lang="en-US" dirty="0" err="1"/>
              <a:t>eu</a:t>
            </a:r>
            <a:r>
              <a:rPr lang="en-US" dirty="0"/>
              <a:t> </a:t>
            </a:r>
            <a:r>
              <a:rPr lang="en-US" dirty="0" err="1"/>
              <a:t>feugiat</a:t>
            </a:r>
            <a:r>
              <a:rPr lang="en-US" dirty="0"/>
              <a:t> </a:t>
            </a:r>
            <a:r>
              <a:rPr lang="en-US" dirty="0" err="1"/>
              <a:t>nulla</a:t>
            </a:r>
            <a:r>
              <a:rPr lang="en-US" dirty="0"/>
              <a:t> </a:t>
            </a:r>
            <a:r>
              <a:rPr lang="en-US" dirty="0" err="1"/>
              <a:t>facilisis</a:t>
            </a:r>
            <a:r>
              <a:rPr lang="en-US" dirty="0"/>
              <a:t> at </a:t>
            </a:r>
            <a:r>
              <a:rPr lang="en-US" dirty="0" err="1"/>
              <a:t>vero</a:t>
            </a:r>
            <a:r>
              <a:rPr lang="en-US" dirty="0"/>
              <a:t> eros et </a:t>
            </a:r>
            <a:r>
              <a:rPr lang="en-US" dirty="0" err="1"/>
              <a:t>accumsan</a:t>
            </a:r>
            <a:r>
              <a:rPr lang="en-US" dirty="0"/>
              <a:t> et </a:t>
            </a:r>
            <a:r>
              <a:rPr lang="en-US" dirty="0" err="1"/>
              <a:t>iusto</a:t>
            </a:r>
            <a:r>
              <a:rPr lang="en-US" dirty="0"/>
              <a:t> </a:t>
            </a:r>
            <a:r>
              <a:rPr lang="en-US" dirty="0" err="1"/>
              <a:t>odio</a:t>
            </a:r>
            <a:r>
              <a:rPr lang="en-US" dirty="0"/>
              <a:t> </a:t>
            </a:r>
            <a:r>
              <a:rPr lang="en-US" dirty="0" err="1"/>
              <a:t>dignissim</a:t>
            </a:r>
            <a:r>
              <a:rPr lang="en-US" dirty="0"/>
              <a:t> qui </a:t>
            </a:r>
            <a:r>
              <a:rPr lang="en-US" dirty="0" err="1"/>
              <a:t>blandit</a:t>
            </a:r>
            <a:r>
              <a:rPr lang="en-US" dirty="0"/>
              <a:t> </a:t>
            </a:r>
            <a:r>
              <a:rPr lang="en-US" dirty="0" err="1"/>
              <a:t>praesent</a:t>
            </a:r>
            <a:r>
              <a:rPr lang="en-US" dirty="0"/>
              <a:t> </a:t>
            </a:r>
            <a:r>
              <a:rPr lang="en-US" dirty="0" err="1"/>
              <a:t>luptatum</a:t>
            </a:r>
            <a:r>
              <a:rPr lang="en-US" dirty="0"/>
              <a:t> </a:t>
            </a:r>
            <a:r>
              <a:rPr lang="en-US" dirty="0" err="1"/>
              <a:t>zzril</a:t>
            </a:r>
            <a:r>
              <a:rPr lang="en-US" dirty="0"/>
              <a:t> </a:t>
            </a:r>
            <a:r>
              <a:rPr lang="en-US" dirty="0" err="1"/>
              <a:t>delenit</a:t>
            </a:r>
            <a:r>
              <a:rPr lang="en-US" dirty="0"/>
              <a:t> </a:t>
            </a:r>
            <a:r>
              <a:rPr lang="en-US" dirty="0" err="1"/>
              <a:t>augue</a:t>
            </a:r>
            <a:r>
              <a:rPr lang="en-US" dirty="0"/>
              <a:t> </a:t>
            </a:r>
            <a:r>
              <a:rPr lang="en-US" dirty="0" err="1"/>
              <a:t>duis</a:t>
            </a:r>
            <a:r>
              <a:rPr lang="en-US" dirty="0"/>
              <a:t> dolore </a:t>
            </a:r>
            <a:r>
              <a:rPr lang="en-US" dirty="0" err="1"/>
              <a:t>te</a:t>
            </a:r>
            <a:r>
              <a:rPr lang="en-US" dirty="0"/>
              <a:t> </a:t>
            </a:r>
            <a:r>
              <a:rPr lang="en-US" dirty="0" err="1"/>
              <a:t>feugait</a:t>
            </a:r>
            <a:r>
              <a:rPr lang="en-US" dirty="0"/>
              <a:t> </a:t>
            </a:r>
            <a:r>
              <a:rPr lang="en-US" dirty="0" err="1"/>
              <a:t>nulla</a:t>
            </a:r>
            <a:r>
              <a:rPr lang="en-US" dirty="0"/>
              <a:t> </a:t>
            </a:r>
            <a:r>
              <a:rPr lang="en-US" dirty="0" err="1"/>
              <a:t>facilisi</a:t>
            </a:r>
            <a:r>
              <a:rPr lang="en-US" dirty="0"/>
              <a:t>.</a:t>
            </a:r>
          </a:p>
        </p:txBody>
      </p:sp>
      <p:sp>
        <p:nvSpPr>
          <p:cNvPr id="22" name="Text Placeholder 10">
            <a:extLst>
              <a:ext uri="{FF2B5EF4-FFF2-40B4-BE49-F238E27FC236}">
                <a16:creationId xmlns:a16="http://schemas.microsoft.com/office/drawing/2014/main" id="{45C2747F-ADF3-8C49-8C5D-775DADB96F66}"/>
              </a:ext>
            </a:extLst>
          </p:cNvPr>
          <p:cNvSpPr>
            <a:spLocks noGrp="1"/>
          </p:cNvSpPr>
          <p:nvPr>
            <p:ph type="body" sz="quarter" idx="24" hasCustomPrompt="1"/>
          </p:nvPr>
        </p:nvSpPr>
        <p:spPr>
          <a:xfrm>
            <a:off x="8111902" y="1623327"/>
            <a:ext cx="3657124" cy="394595"/>
          </a:xfrm>
          <a:prstGeom prst="rect">
            <a:avLst/>
          </a:prstGeom>
        </p:spPr>
        <p:txBody>
          <a:bodyPr lIns="0" tIns="0" rIns="0" bIns="0">
            <a:spAutoFit/>
          </a:bodyPr>
          <a:lstStyle>
            <a:lvl1pPr marL="0" indent="0">
              <a:lnSpc>
                <a:spcPts val="1550"/>
              </a:lnSpc>
              <a:spcBef>
                <a:spcPts val="0"/>
              </a:spcBef>
              <a:spcAft>
                <a:spcPts val="600"/>
              </a:spcAft>
              <a:buFont typeface="+mj-lt"/>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We anticipate that the Subject Property will attract a mix of both family and empty nester/retiree buyers.</a:t>
            </a:r>
          </a:p>
        </p:txBody>
      </p:sp>
      <p:sp>
        <p:nvSpPr>
          <p:cNvPr id="26" name="Title 1">
            <a:extLst>
              <a:ext uri="{FF2B5EF4-FFF2-40B4-BE49-F238E27FC236}">
                <a16:creationId xmlns:a16="http://schemas.microsoft.com/office/drawing/2014/main" id="{FB3CD03F-0DF8-2948-8242-6347BCC3DBA5}"/>
              </a:ext>
            </a:extLst>
          </p:cNvPr>
          <p:cNvSpPr>
            <a:spLocks noGrp="1"/>
          </p:cNvSpPr>
          <p:nvPr>
            <p:ph type="title" hasCustomPrompt="1"/>
          </p:nvPr>
        </p:nvSpPr>
        <p:spPr>
          <a:xfrm>
            <a:off x="457140" y="914400"/>
            <a:ext cx="6857107" cy="594360"/>
          </a:xfrm>
          <a:prstGeom prst="rect">
            <a:avLst/>
          </a:prstGeom>
        </p:spPr>
        <p:txBody>
          <a:bodyPr lIns="0" tIns="0" rIns="0" bIns="0"/>
          <a:lstStyle>
            <a:lvl1pPr>
              <a:lnSpc>
                <a:spcPct val="100000"/>
              </a:lnSpc>
              <a:defRPr sz="2500"/>
            </a:lvl1pPr>
          </a:lstStyle>
          <a:p>
            <a:r>
              <a:rPr lang="en-US" dirty="0"/>
              <a:t>Summary of key conclusions</a:t>
            </a:r>
          </a:p>
        </p:txBody>
      </p:sp>
    </p:spTree>
    <p:extLst>
      <p:ext uri="{BB962C8B-B14F-4D97-AF65-F5344CB8AC3E}">
        <p14:creationId xmlns:p14="http://schemas.microsoft.com/office/powerpoint/2010/main" val="242072520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Quote_Photo">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5432B38-9135-364A-A718-BF8B4ABCB5A8}"/>
              </a:ext>
            </a:extLst>
          </p:cNvPr>
          <p:cNvPicPr>
            <a:picLocks noChangeAspect="1"/>
          </p:cNvPicPr>
          <p:nvPr userDrawn="1"/>
        </p:nvPicPr>
        <p:blipFill>
          <a:blip r:embed="rId2"/>
          <a:stretch>
            <a:fillRect/>
          </a:stretch>
        </p:blipFill>
        <p:spPr>
          <a:xfrm>
            <a:off x="793" y="0"/>
            <a:ext cx="12190413" cy="6858000"/>
          </a:xfrm>
          <a:prstGeom prst="rect">
            <a:avLst/>
          </a:prstGeom>
        </p:spPr>
      </p:pic>
      <p:sp>
        <p:nvSpPr>
          <p:cNvPr id="8" name="Picture Placeholder 6">
            <a:extLst>
              <a:ext uri="{FF2B5EF4-FFF2-40B4-BE49-F238E27FC236}">
                <a16:creationId xmlns:a16="http://schemas.microsoft.com/office/drawing/2014/main" id="{099CAC88-8DB4-BE45-B6F5-274EB328AA4A}"/>
              </a:ext>
            </a:extLst>
          </p:cNvPr>
          <p:cNvSpPr>
            <a:spLocks noGrp="1"/>
          </p:cNvSpPr>
          <p:nvPr>
            <p:ph type="pic" sz="quarter" idx="17" hasCustomPrompt="1"/>
          </p:nvPr>
        </p:nvSpPr>
        <p:spPr>
          <a:xfrm>
            <a:off x="6125682" y="-1"/>
            <a:ext cx="6066318" cy="6858000"/>
          </a:xfrm>
          <a:prstGeom prst="rect">
            <a:avLst/>
          </a:prstGeom>
          <a:solidFill>
            <a:schemeClr val="bg1">
              <a:lumMod val="50000"/>
            </a:schemeClr>
          </a:solidFill>
        </p:spPr>
        <p:txBody>
          <a:bodyPr anchor="ctr"/>
          <a:lstStyle>
            <a:lvl1pPr algn="ctr">
              <a:buNone/>
              <a:defRPr>
                <a:solidFill>
                  <a:schemeClr val="bg1"/>
                </a:solidFill>
              </a:defRPr>
            </a:lvl1pPr>
          </a:lstStyle>
          <a:p>
            <a:r>
              <a:rPr lang="en-US" dirty="0"/>
              <a:t>Insert Picture Here</a:t>
            </a:r>
          </a:p>
        </p:txBody>
      </p:sp>
      <p:sp>
        <p:nvSpPr>
          <p:cNvPr id="3" name="Slide Number Placeholder 2">
            <a:extLst>
              <a:ext uri="{FF2B5EF4-FFF2-40B4-BE49-F238E27FC236}">
                <a16:creationId xmlns:a16="http://schemas.microsoft.com/office/drawing/2014/main" id="{C368D6D8-BF49-DD40-9F04-E7B502AC9DDB}"/>
              </a:ext>
            </a:extLst>
          </p:cNvPr>
          <p:cNvSpPr>
            <a:spLocks noGrp="1"/>
          </p:cNvSpPr>
          <p:nvPr>
            <p:ph type="sldNum" sz="quarter" idx="10"/>
          </p:nvPr>
        </p:nvSpPr>
        <p:spPr/>
        <p:txBody>
          <a:bodyPr/>
          <a:lstStyle/>
          <a:p>
            <a:fld id="{010974C9-39F3-3947-8B5D-BF1F533E6409}" type="slidenum">
              <a:rPr lang="en-US" smtClean="0"/>
              <a:pPr/>
              <a:t>‹#›</a:t>
            </a:fld>
            <a:endParaRPr lang="en-US" sz="800"/>
          </a:p>
        </p:txBody>
      </p:sp>
      <p:pic>
        <p:nvPicPr>
          <p:cNvPr id="10" name="Graphic 9">
            <a:extLst>
              <a:ext uri="{FF2B5EF4-FFF2-40B4-BE49-F238E27FC236}">
                <a16:creationId xmlns:a16="http://schemas.microsoft.com/office/drawing/2014/main" id="{DD739036-549D-9D48-9352-C63CE14BF1B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59995" y="772054"/>
            <a:ext cx="891424" cy="534924"/>
          </a:xfrm>
          <a:prstGeom prst="rect">
            <a:avLst/>
          </a:prstGeom>
        </p:spPr>
      </p:pic>
      <p:sp>
        <p:nvSpPr>
          <p:cNvPr id="13" name="Text Placeholder 12">
            <a:extLst>
              <a:ext uri="{FF2B5EF4-FFF2-40B4-BE49-F238E27FC236}">
                <a16:creationId xmlns:a16="http://schemas.microsoft.com/office/drawing/2014/main" id="{B76083A2-3245-6447-B137-95C25A8D0541}"/>
              </a:ext>
            </a:extLst>
          </p:cNvPr>
          <p:cNvSpPr>
            <a:spLocks noGrp="1"/>
          </p:cNvSpPr>
          <p:nvPr>
            <p:ph type="body" sz="quarter" idx="18" hasCustomPrompt="1"/>
          </p:nvPr>
        </p:nvSpPr>
        <p:spPr>
          <a:xfrm>
            <a:off x="959995" y="1680556"/>
            <a:ext cx="4571405" cy="3429000"/>
          </a:xfrm>
          <a:prstGeom prst="rect">
            <a:avLst/>
          </a:prstGeom>
        </p:spPr>
        <p:txBody>
          <a:bodyPr lIns="0" tIns="0" rIns="0" bIns="0"/>
          <a:lstStyle>
            <a:lvl1pPr marL="0" indent="0">
              <a:lnSpc>
                <a:spcPts val="4349"/>
              </a:lnSpc>
              <a:spcBef>
                <a:spcPts val="0"/>
              </a:spcBef>
              <a:buFontTx/>
              <a:buNone/>
              <a:defRPr sz="3349">
                <a:latin typeface="+mj-lt"/>
              </a:defRPr>
            </a:lvl1pPr>
            <a:lvl2pPr indent="0">
              <a:lnSpc>
                <a:spcPct val="100000"/>
              </a:lnSpc>
              <a:buFontTx/>
              <a:buNone/>
              <a:defRPr/>
            </a:lvl2pPr>
            <a:lvl3pPr indent="0">
              <a:lnSpc>
                <a:spcPct val="100000"/>
              </a:lnSpc>
              <a:buFontTx/>
              <a:buNone/>
              <a:defRPr/>
            </a:lvl3pPr>
            <a:lvl4pPr indent="0">
              <a:lnSpc>
                <a:spcPct val="100000"/>
              </a:lnSpc>
              <a:buFontTx/>
              <a:buNone/>
              <a:defRPr/>
            </a:lvl4pPr>
            <a:lvl5pPr indent="0">
              <a:lnSpc>
                <a:spcPct val="100000"/>
              </a:lnSpc>
              <a:buFontTx/>
              <a:buNone/>
              <a:defRPr/>
            </a:lvl5pPr>
          </a:lstStyle>
          <a:p>
            <a:pPr lvl="0"/>
            <a:r>
              <a:rPr lang="en-US" dirty="0"/>
              <a:t>Quote - Building the future of homebuilding means leveraging emerging technology and big data to help our clients win.”</a:t>
            </a:r>
          </a:p>
        </p:txBody>
      </p:sp>
      <p:sp>
        <p:nvSpPr>
          <p:cNvPr id="14" name="Text Placeholder 10">
            <a:extLst>
              <a:ext uri="{FF2B5EF4-FFF2-40B4-BE49-F238E27FC236}">
                <a16:creationId xmlns:a16="http://schemas.microsoft.com/office/drawing/2014/main" id="{9068D02E-B69E-5440-BAFC-9B9624CFE9C2}"/>
              </a:ext>
            </a:extLst>
          </p:cNvPr>
          <p:cNvSpPr>
            <a:spLocks noGrp="1"/>
          </p:cNvSpPr>
          <p:nvPr>
            <p:ph type="body" sz="quarter" idx="15" hasCustomPrompt="1"/>
          </p:nvPr>
        </p:nvSpPr>
        <p:spPr>
          <a:xfrm>
            <a:off x="3710719" y="6461497"/>
            <a:ext cx="2285702" cy="137160"/>
          </a:xfrm>
          <a:prstGeom prst="rect">
            <a:avLst/>
          </a:prstGeom>
        </p:spPr>
        <p:txBody>
          <a:bodyPr lIns="0" tIns="0" rIns="0" bIns="0"/>
          <a:lstStyle>
            <a:lvl1pPr marL="0" indent="0">
              <a:lnSpc>
                <a:spcPct val="100000"/>
              </a:lnSpc>
              <a:spcBef>
                <a:spcPts val="0"/>
              </a:spcBef>
              <a:buNone/>
              <a:defRPr sz="800" b="0" i="1">
                <a:latin typeface="GT Walsheim Regular Oblique" panose="02000503040000090003" pitchFamily="2" charset="77"/>
              </a:defRPr>
            </a:lvl1pPr>
            <a:lvl2pPr>
              <a:buNone/>
              <a:defRPr/>
            </a:lvl2pPr>
            <a:lvl3pPr>
              <a:buNone/>
              <a:defRPr/>
            </a:lvl3pPr>
            <a:lvl4pPr>
              <a:buNone/>
              <a:defRPr/>
            </a:lvl4pPr>
            <a:lvl5pPr>
              <a:buNone/>
              <a:defRPr/>
            </a:lvl5pPr>
          </a:lstStyle>
          <a:p>
            <a:pPr lvl="0"/>
            <a:r>
              <a:rPr lang="en-US" dirty="0"/>
              <a:t>Captions GT </a:t>
            </a:r>
            <a:r>
              <a:rPr lang="en-US" dirty="0" err="1"/>
              <a:t>Walsheim</a:t>
            </a:r>
            <a:r>
              <a:rPr lang="en-US" dirty="0"/>
              <a:t> Regular Oblique 16pt</a:t>
            </a:r>
          </a:p>
        </p:txBody>
      </p:sp>
      <p:sp>
        <p:nvSpPr>
          <p:cNvPr id="12" name="Text Placeholder 10">
            <a:extLst>
              <a:ext uri="{FF2B5EF4-FFF2-40B4-BE49-F238E27FC236}">
                <a16:creationId xmlns:a16="http://schemas.microsoft.com/office/drawing/2014/main" id="{E13A886A-7F8B-964E-BB78-43DEA61B62BB}"/>
              </a:ext>
            </a:extLst>
          </p:cNvPr>
          <p:cNvSpPr>
            <a:spLocks noGrp="1"/>
          </p:cNvSpPr>
          <p:nvPr>
            <p:ph type="body" sz="quarter" idx="14" hasCustomPrompt="1"/>
          </p:nvPr>
        </p:nvSpPr>
        <p:spPr>
          <a:xfrm>
            <a:off x="959994" y="5449351"/>
            <a:ext cx="4571405" cy="182880"/>
          </a:xfrm>
          <a:prstGeom prst="rect">
            <a:avLst/>
          </a:prstGeom>
        </p:spPr>
        <p:txBody>
          <a:bodyPr lIns="0" tIns="0" rIns="0" bIns="0"/>
          <a:lstStyle>
            <a:lvl1pPr marL="0" indent="0">
              <a:lnSpc>
                <a:spcPts val="1550"/>
              </a:lnSpc>
              <a:spcBef>
                <a:spcPts val="0"/>
              </a:spcBef>
              <a:spcAft>
                <a:spcPts val="600"/>
              </a:spcAft>
              <a:buFont typeface="+mj-lt"/>
              <a:buNone/>
              <a:defRPr sz="1050" b="0" i="0">
                <a:latin typeface="+mn-lt"/>
              </a:defRPr>
            </a:lvl1pPr>
            <a:lvl2pPr>
              <a:buNone/>
              <a:defRPr/>
            </a:lvl2pPr>
            <a:lvl3pPr>
              <a:buNone/>
              <a:defRPr/>
            </a:lvl3pPr>
            <a:lvl4pPr>
              <a:buNone/>
              <a:defRPr/>
            </a:lvl4pPr>
            <a:lvl5pPr>
              <a:buNone/>
              <a:defRPr/>
            </a:lvl5pPr>
          </a:lstStyle>
          <a:p>
            <a:pPr lvl="0"/>
            <a:r>
              <a:rPr lang="en-US" dirty="0"/>
              <a:t>Description here please</a:t>
            </a:r>
          </a:p>
        </p:txBody>
      </p:sp>
      <p:sp>
        <p:nvSpPr>
          <p:cNvPr id="17" name="Text Placeholder 10">
            <a:extLst>
              <a:ext uri="{FF2B5EF4-FFF2-40B4-BE49-F238E27FC236}">
                <a16:creationId xmlns:a16="http://schemas.microsoft.com/office/drawing/2014/main" id="{B439656D-71A3-7E44-A3A2-E744D52FCCBA}"/>
              </a:ext>
            </a:extLst>
          </p:cNvPr>
          <p:cNvSpPr>
            <a:spLocks noGrp="1"/>
          </p:cNvSpPr>
          <p:nvPr>
            <p:ph type="body" sz="quarter" idx="19" hasCustomPrompt="1"/>
          </p:nvPr>
        </p:nvSpPr>
        <p:spPr>
          <a:xfrm>
            <a:off x="959994" y="5236214"/>
            <a:ext cx="4571405" cy="182880"/>
          </a:xfrm>
          <a:prstGeom prst="rect">
            <a:avLst/>
          </a:prstGeom>
        </p:spPr>
        <p:txBody>
          <a:bodyPr lIns="0" tIns="0" rIns="0" bIns="0"/>
          <a:lstStyle>
            <a:lvl1pPr marL="0" indent="0">
              <a:lnSpc>
                <a:spcPct val="100000"/>
              </a:lnSpc>
              <a:spcBef>
                <a:spcPts val="0"/>
              </a:spcBef>
              <a:spcAft>
                <a:spcPts val="600"/>
              </a:spcAft>
              <a:buFont typeface="+mj-lt"/>
              <a:buNone/>
              <a:defRPr sz="140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Stephanie Smith </a:t>
            </a:r>
            <a:r>
              <a:rPr lang="en-US" dirty="0" err="1"/>
              <a:t>Sinderhoff</a:t>
            </a:r>
            <a:endParaRPr lang="en-US" dirty="0"/>
          </a:p>
        </p:txBody>
      </p:sp>
    </p:spTree>
    <p:extLst>
      <p:ext uri="{BB962C8B-B14F-4D97-AF65-F5344CB8AC3E}">
        <p14:creationId xmlns:p14="http://schemas.microsoft.com/office/powerpoint/2010/main" val="11676963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_3">
    <p:bg>
      <p:bgPr>
        <a:solidFill>
          <a:srgbClr val="E9FAF4"/>
        </a:solidFill>
        <a:effectLst/>
      </p:bgPr>
    </p:bg>
    <p:spTree>
      <p:nvGrpSpPr>
        <p:cNvPr id="1" name=""/>
        <p:cNvGrpSpPr/>
        <p:nvPr/>
      </p:nvGrpSpPr>
      <p:grpSpPr>
        <a:xfrm>
          <a:off x="0" y="0"/>
          <a:ext cx="0" cy="0"/>
          <a:chOff x="0" y="0"/>
          <a:chExt cx="0" cy="0"/>
        </a:xfrm>
      </p:grpSpPr>
      <p:pic>
        <p:nvPicPr>
          <p:cNvPr id="19" name="REPLACE THIS IMAGE">
            <a:extLst>
              <a:ext uri="{FF2B5EF4-FFF2-40B4-BE49-F238E27FC236}">
                <a16:creationId xmlns:a16="http://schemas.microsoft.com/office/drawing/2014/main" id="{1AC9CF12-353C-744F-ADFC-99122ADBC7EB}"/>
              </a:ext>
            </a:extLst>
          </p:cNvPr>
          <p:cNvPicPr>
            <a:picLocks noChangeAspect="1"/>
          </p:cNvPicPr>
          <p:nvPr userDrawn="1"/>
        </p:nvPicPr>
        <p:blipFill rotWithShape="1">
          <a:blip r:embed="rId2"/>
          <a:srcRect l="27509" r="28996"/>
          <a:stretch/>
        </p:blipFill>
        <p:spPr>
          <a:xfrm>
            <a:off x="6889170" y="0"/>
            <a:ext cx="5302830" cy="6858000"/>
          </a:xfrm>
          <a:prstGeom prst="rect">
            <a:avLst/>
          </a:prstGeom>
        </p:spPr>
      </p:pic>
      <p:pic>
        <p:nvPicPr>
          <p:cNvPr id="18" name="Picture 17">
            <a:extLst>
              <a:ext uri="{FF2B5EF4-FFF2-40B4-BE49-F238E27FC236}">
                <a16:creationId xmlns:a16="http://schemas.microsoft.com/office/drawing/2014/main" id="{433BB1C5-6B99-624C-9F32-26421CC717A7}"/>
              </a:ext>
            </a:extLst>
          </p:cNvPr>
          <p:cNvPicPr>
            <a:picLocks noChangeAspect="1"/>
          </p:cNvPicPr>
          <p:nvPr userDrawn="1"/>
        </p:nvPicPr>
        <p:blipFill>
          <a:blip r:embed="rId3"/>
          <a:stretch>
            <a:fillRect/>
          </a:stretch>
        </p:blipFill>
        <p:spPr>
          <a:xfrm>
            <a:off x="1587" y="0"/>
            <a:ext cx="12190413" cy="6858000"/>
          </a:xfrm>
          <a:prstGeom prst="rect">
            <a:avLst/>
          </a:prstGeom>
        </p:spPr>
      </p:pic>
      <p:sp>
        <p:nvSpPr>
          <p:cNvPr id="6" name="Text Placeholder 10">
            <a:extLst>
              <a:ext uri="{FF2B5EF4-FFF2-40B4-BE49-F238E27FC236}">
                <a16:creationId xmlns:a16="http://schemas.microsoft.com/office/drawing/2014/main" id="{C693B1C9-CBEF-2D49-BD18-D7DF5A1AB7C7}"/>
              </a:ext>
            </a:extLst>
          </p:cNvPr>
          <p:cNvSpPr>
            <a:spLocks noGrp="1"/>
          </p:cNvSpPr>
          <p:nvPr>
            <p:ph type="body" sz="quarter" idx="13" hasCustomPrompt="1"/>
          </p:nvPr>
        </p:nvSpPr>
        <p:spPr>
          <a:xfrm>
            <a:off x="457140" y="4160520"/>
            <a:ext cx="4571405" cy="463435"/>
          </a:xfrm>
          <a:prstGeom prst="rect">
            <a:avLst/>
          </a:prstGeom>
        </p:spPr>
        <p:txBody>
          <a:bodyPr lIns="0" tIns="0" rIns="0" bIns="0"/>
          <a:lstStyle>
            <a:lvl1pPr marL="0" indent="0">
              <a:lnSpc>
                <a:spcPct val="100000"/>
              </a:lnSpc>
              <a:spcBef>
                <a:spcPts val="0"/>
              </a:spcBef>
              <a:buNone/>
              <a:defRPr sz="140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PRESENTED BY: FULL NAME</a:t>
            </a:r>
          </a:p>
          <a:p>
            <a:pPr lvl="0"/>
            <a:r>
              <a:rPr lang="en-US" dirty="0"/>
              <a:t>09/00/2020</a:t>
            </a:r>
          </a:p>
        </p:txBody>
      </p:sp>
      <p:sp>
        <p:nvSpPr>
          <p:cNvPr id="7" name="Text Placeholder 12">
            <a:extLst>
              <a:ext uri="{FF2B5EF4-FFF2-40B4-BE49-F238E27FC236}">
                <a16:creationId xmlns:a16="http://schemas.microsoft.com/office/drawing/2014/main" id="{80AA1182-6B0D-9B44-BA98-E6261CD12B4D}"/>
              </a:ext>
            </a:extLst>
          </p:cNvPr>
          <p:cNvSpPr>
            <a:spLocks noGrp="1"/>
          </p:cNvSpPr>
          <p:nvPr>
            <p:ph type="body" sz="quarter" idx="18" hasCustomPrompt="1"/>
          </p:nvPr>
        </p:nvSpPr>
        <p:spPr>
          <a:xfrm>
            <a:off x="457140" y="2514600"/>
            <a:ext cx="4571405" cy="1371600"/>
          </a:xfrm>
          <a:prstGeom prst="rect">
            <a:avLst/>
          </a:prstGeom>
        </p:spPr>
        <p:txBody>
          <a:bodyPr lIns="0" tIns="0" rIns="0" bIns="0"/>
          <a:lstStyle>
            <a:lvl1pPr marL="0" indent="0">
              <a:lnSpc>
                <a:spcPct val="100000"/>
              </a:lnSpc>
              <a:spcBef>
                <a:spcPts val="0"/>
              </a:spcBef>
              <a:buFontTx/>
              <a:buNone/>
              <a:defRPr sz="4449">
                <a:latin typeface="+mj-lt"/>
              </a:defRPr>
            </a:lvl1pPr>
            <a:lvl2pPr indent="0">
              <a:lnSpc>
                <a:spcPct val="100000"/>
              </a:lnSpc>
              <a:buFontTx/>
              <a:buNone/>
              <a:defRPr/>
            </a:lvl2pPr>
            <a:lvl3pPr indent="0">
              <a:lnSpc>
                <a:spcPct val="100000"/>
              </a:lnSpc>
              <a:buFontTx/>
              <a:buNone/>
              <a:defRPr/>
            </a:lvl3pPr>
            <a:lvl4pPr indent="0">
              <a:lnSpc>
                <a:spcPct val="100000"/>
              </a:lnSpc>
              <a:buFontTx/>
              <a:buNone/>
              <a:defRPr/>
            </a:lvl4pPr>
            <a:lvl5pPr indent="0">
              <a:lnSpc>
                <a:spcPct val="100000"/>
              </a:lnSpc>
              <a:buFontTx/>
              <a:buNone/>
              <a:defRPr/>
            </a:lvl5pPr>
          </a:lstStyle>
          <a:p>
            <a:pPr lvl="0"/>
            <a:r>
              <a:rPr lang="en-US" dirty="0"/>
              <a:t>Building the future of housing</a:t>
            </a:r>
          </a:p>
        </p:txBody>
      </p:sp>
      <p:pic>
        <p:nvPicPr>
          <p:cNvPr id="8" name="Picture 7">
            <a:extLst>
              <a:ext uri="{FF2B5EF4-FFF2-40B4-BE49-F238E27FC236}">
                <a16:creationId xmlns:a16="http://schemas.microsoft.com/office/drawing/2014/main" id="{8C97A9A8-F6FC-46AC-BB99-6FFEE3EE0F3F}"/>
              </a:ext>
            </a:extLst>
          </p:cNvPr>
          <p:cNvPicPr>
            <a:picLocks noChangeAspect="1"/>
          </p:cNvPicPr>
          <p:nvPr userDrawn="1"/>
        </p:nvPicPr>
        <p:blipFill>
          <a:blip r:embed="rId4"/>
          <a:stretch>
            <a:fillRect/>
          </a:stretch>
        </p:blipFill>
        <p:spPr>
          <a:xfrm>
            <a:off x="274284" y="203301"/>
            <a:ext cx="1737134" cy="566251"/>
          </a:xfrm>
          <a:prstGeom prst="rect">
            <a:avLst/>
          </a:prstGeom>
        </p:spPr>
      </p:pic>
    </p:spTree>
    <p:extLst>
      <p:ext uri="{BB962C8B-B14F-4D97-AF65-F5344CB8AC3E}">
        <p14:creationId xmlns:p14="http://schemas.microsoft.com/office/powerpoint/2010/main" val="318322561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5432B38-9135-364A-A718-BF8B4ABCB5A8}"/>
              </a:ext>
            </a:extLst>
          </p:cNvPr>
          <p:cNvPicPr>
            <a:picLocks noChangeAspect="1"/>
          </p:cNvPicPr>
          <p:nvPr userDrawn="1"/>
        </p:nvPicPr>
        <p:blipFill>
          <a:blip r:embed="rId2"/>
          <a:srcRect/>
          <a:stretch/>
        </p:blipFill>
        <p:spPr>
          <a:xfrm>
            <a:off x="793" y="0"/>
            <a:ext cx="12190413" cy="6858000"/>
          </a:xfrm>
          <a:prstGeom prst="rect">
            <a:avLst/>
          </a:prstGeom>
        </p:spPr>
      </p:pic>
      <p:sp>
        <p:nvSpPr>
          <p:cNvPr id="3" name="Slide Number Placeholder 2">
            <a:extLst>
              <a:ext uri="{FF2B5EF4-FFF2-40B4-BE49-F238E27FC236}">
                <a16:creationId xmlns:a16="http://schemas.microsoft.com/office/drawing/2014/main" id="{C368D6D8-BF49-DD40-9F04-E7B502AC9DDB}"/>
              </a:ext>
            </a:extLst>
          </p:cNvPr>
          <p:cNvSpPr>
            <a:spLocks noGrp="1"/>
          </p:cNvSpPr>
          <p:nvPr>
            <p:ph type="sldNum" sz="quarter" idx="10"/>
          </p:nvPr>
        </p:nvSpPr>
        <p:spPr/>
        <p:txBody>
          <a:bodyPr/>
          <a:lstStyle/>
          <a:p>
            <a:fld id="{010974C9-39F3-3947-8B5D-BF1F533E6409}" type="slidenum">
              <a:rPr lang="en-US" smtClean="0"/>
              <a:pPr/>
              <a:t>‹#›</a:t>
            </a:fld>
            <a:endParaRPr lang="en-US" sz="800"/>
          </a:p>
        </p:txBody>
      </p:sp>
      <p:pic>
        <p:nvPicPr>
          <p:cNvPr id="10" name="Graphic 9">
            <a:extLst>
              <a:ext uri="{FF2B5EF4-FFF2-40B4-BE49-F238E27FC236}">
                <a16:creationId xmlns:a16="http://schemas.microsoft.com/office/drawing/2014/main" id="{DD739036-549D-9D48-9352-C63CE14BF1B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59995" y="772054"/>
            <a:ext cx="891424" cy="534924"/>
          </a:xfrm>
          <a:prstGeom prst="rect">
            <a:avLst/>
          </a:prstGeom>
        </p:spPr>
      </p:pic>
      <p:sp>
        <p:nvSpPr>
          <p:cNvPr id="13" name="Text Placeholder 12">
            <a:extLst>
              <a:ext uri="{FF2B5EF4-FFF2-40B4-BE49-F238E27FC236}">
                <a16:creationId xmlns:a16="http://schemas.microsoft.com/office/drawing/2014/main" id="{B76083A2-3245-6447-B137-95C25A8D0541}"/>
              </a:ext>
            </a:extLst>
          </p:cNvPr>
          <p:cNvSpPr>
            <a:spLocks noGrp="1"/>
          </p:cNvSpPr>
          <p:nvPr>
            <p:ph type="body" sz="quarter" idx="18" hasCustomPrompt="1"/>
          </p:nvPr>
        </p:nvSpPr>
        <p:spPr>
          <a:xfrm>
            <a:off x="959996" y="1680556"/>
            <a:ext cx="6857107" cy="2208866"/>
          </a:xfrm>
          <a:prstGeom prst="rect">
            <a:avLst/>
          </a:prstGeom>
        </p:spPr>
        <p:txBody>
          <a:bodyPr lIns="0" tIns="0" rIns="0" bIns="0"/>
          <a:lstStyle>
            <a:lvl1pPr marL="0" indent="0">
              <a:lnSpc>
                <a:spcPct val="100000"/>
              </a:lnSpc>
              <a:spcBef>
                <a:spcPts val="0"/>
              </a:spcBef>
              <a:buFontTx/>
              <a:buNone/>
              <a:defRPr sz="3349">
                <a:latin typeface="+mj-lt"/>
              </a:defRPr>
            </a:lvl1pPr>
            <a:lvl2pPr indent="0">
              <a:lnSpc>
                <a:spcPct val="100000"/>
              </a:lnSpc>
              <a:buFontTx/>
              <a:buNone/>
              <a:defRPr/>
            </a:lvl2pPr>
            <a:lvl3pPr indent="0">
              <a:lnSpc>
                <a:spcPct val="100000"/>
              </a:lnSpc>
              <a:buFontTx/>
              <a:buNone/>
              <a:defRPr/>
            </a:lvl3pPr>
            <a:lvl4pPr indent="0">
              <a:lnSpc>
                <a:spcPct val="100000"/>
              </a:lnSpc>
              <a:buFontTx/>
              <a:buNone/>
              <a:defRPr/>
            </a:lvl4pPr>
            <a:lvl5pPr indent="0">
              <a:lnSpc>
                <a:spcPct val="100000"/>
              </a:lnSpc>
              <a:buFontTx/>
              <a:buNone/>
              <a:defRPr/>
            </a:lvl5pPr>
          </a:lstStyle>
          <a:p>
            <a:pPr lvl="0"/>
            <a:r>
              <a:rPr lang="en-US" dirty="0"/>
              <a:t>Quote - Building the future of homebuilding means leveraging emerging technology and big data to help our clients win.”</a:t>
            </a:r>
          </a:p>
        </p:txBody>
      </p:sp>
      <p:sp>
        <p:nvSpPr>
          <p:cNvPr id="15" name="Text Placeholder 10">
            <a:extLst>
              <a:ext uri="{FF2B5EF4-FFF2-40B4-BE49-F238E27FC236}">
                <a16:creationId xmlns:a16="http://schemas.microsoft.com/office/drawing/2014/main" id="{A94D7126-FF10-694C-9393-4F9FBC29D34C}"/>
              </a:ext>
            </a:extLst>
          </p:cNvPr>
          <p:cNvSpPr>
            <a:spLocks noGrp="1"/>
          </p:cNvSpPr>
          <p:nvPr>
            <p:ph type="body" sz="quarter" idx="14" hasCustomPrompt="1"/>
          </p:nvPr>
        </p:nvSpPr>
        <p:spPr>
          <a:xfrm>
            <a:off x="959995" y="4195764"/>
            <a:ext cx="4571405" cy="182880"/>
          </a:xfrm>
          <a:prstGeom prst="rect">
            <a:avLst/>
          </a:prstGeom>
        </p:spPr>
        <p:txBody>
          <a:bodyPr lIns="0" tIns="0" rIns="0" bIns="0"/>
          <a:lstStyle>
            <a:lvl1pPr marL="0" indent="0">
              <a:lnSpc>
                <a:spcPts val="1550"/>
              </a:lnSpc>
              <a:spcBef>
                <a:spcPts val="0"/>
              </a:spcBef>
              <a:spcAft>
                <a:spcPts val="600"/>
              </a:spcAft>
              <a:buFont typeface="+mj-lt"/>
              <a:buNone/>
              <a:defRPr sz="1050" b="0" i="0">
                <a:latin typeface="+mn-lt"/>
              </a:defRPr>
            </a:lvl1pPr>
            <a:lvl2pPr>
              <a:buNone/>
              <a:defRPr/>
            </a:lvl2pPr>
            <a:lvl3pPr>
              <a:buNone/>
              <a:defRPr/>
            </a:lvl3pPr>
            <a:lvl4pPr>
              <a:buNone/>
              <a:defRPr/>
            </a:lvl4pPr>
            <a:lvl5pPr>
              <a:buNone/>
              <a:defRPr/>
            </a:lvl5pPr>
          </a:lstStyle>
          <a:p>
            <a:pPr lvl="0"/>
            <a:r>
              <a:rPr lang="en-US" dirty="0"/>
              <a:t>Description here please</a:t>
            </a:r>
          </a:p>
        </p:txBody>
      </p:sp>
      <p:sp>
        <p:nvSpPr>
          <p:cNvPr id="16" name="Text Placeholder 10">
            <a:extLst>
              <a:ext uri="{FF2B5EF4-FFF2-40B4-BE49-F238E27FC236}">
                <a16:creationId xmlns:a16="http://schemas.microsoft.com/office/drawing/2014/main" id="{57DDCBF1-D8C7-DD44-BF37-E042AF88F1A4}"/>
              </a:ext>
            </a:extLst>
          </p:cNvPr>
          <p:cNvSpPr>
            <a:spLocks noGrp="1"/>
          </p:cNvSpPr>
          <p:nvPr>
            <p:ph type="body" sz="quarter" idx="19" hasCustomPrompt="1"/>
          </p:nvPr>
        </p:nvSpPr>
        <p:spPr>
          <a:xfrm>
            <a:off x="959995" y="3982627"/>
            <a:ext cx="4571405" cy="182880"/>
          </a:xfrm>
          <a:prstGeom prst="rect">
            <a:avLst/>
          </a:prstGeom>
        </p:spPr>
        <p:txBody>
          <a:bodyPr lIns="0" tIns="0" rIns="0" bIns="0"/>
          <a:lstStyle>
            <a:lvl1pPr marL="0" indent="0">
              <a:lnSpc>
                <a:spcPct val="100000"/>
              </a:lnSpc>
              <a:spcBef>
                <a:spcPts val="0"/>
              </a:spcBef>
              <a:spcAft>
                <a:spcPts val="600"/>
              </a:spcAft>
              <a:buFont typeface="+mj-lt"/>
              <a:buNone/>
              <a:defRPr sz="140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Stephanie Smith </a:t>
            </a:r>
            <a:r>
              <a:rPr lang="en-US" dirty="0" err="1"/>
              <a:t>Sinderhoff</a:t>
            </a:r>
            <a:endParaRPr lang="en-US" dirty="0"/>
          </a:p>
        </p:txBody>
      </p:sp>
    </p:spTree>
    <p:extLst>
      <p:ext uri="{BB962C8B-B14F-4D97-AF65-F5344CB8AC3E}">
        <p14:creationId xmlns:p14="http://schemas.microsoft.com/office/powerpoint/2010/main" val="397033197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45256F7-6C69-554A-BA35-DAC1FCACA135}"/>
              </a:ext>
            </a:extLst>
          </p:cNvPr>
          <p:cNvPicPr>
            <a:picLocks noChangeAspect="1"/>
          </p:cNvPicPr>
          <p:nvPr userDrawn="1"/>
        </p:nvPicPr>
        <p:blipFill>
          <a:blip r:embed="rId2"/>
          <a:stretch>
            <a:fillRect/>
          </a:stretch>
        </p:blipFill>
        <p:spPr>
          <a:xfrm>
            <a:off x="793" y="0"/>
            <a:ext cx="12190413" cy="6858000"/>
          </a:xfrm>
          <a:prstGeom prst="rect">
            <a:avLst/>
          </a:prstGeom>
        </p:spPr>
      </p:pic>
      <p:sp>
        <p:nvSpPr>
          <p:cNvPr id="8" name="Text Placeholder 10">
            <a:extLst>
              <a:ext uri="{FF2B5EF4-FFF2-40B4-BE49-F238E27FC236}">
                <a16:creationId xmlns:a16="http://schemas.microsoft.com/office/drawing/2014/main" id="{4A50985C-610F-0D48-AD37-8E9D918EAD87}"/>
              </a:ext>
            </a:extLst>
          </p:cNvPr>
          <p:cNvSpPr>
            <a:spLocks noGrp="1"/>
          </p:cNvSpPr>
          <p:nvPr>
            <p:ph type="body" sz="quarter" idx="14" hasCustomPrompt="1"/>
          </p:nvPr>
        </p:nvSpPr>
        <p:spPr>
          <a:xfrm>
            <a:off x="457140" y="1508760"/>
            <a:ext cx="9599950" cy="793874"/>
          </a:xfrm>
          <a:prstGeom prst="rect">
            <a:avLst/>
          </a:prstGeom>
        </p:spPr>
        <p:txBody>
          <a:bodyPr lIns="0" tIns="0" rIns="0" bIns="0"/>
          <a:lstStyle>
            <a:lvl1pPr marL="0" indent="0">
              <a:lnSpc>
                <a:spcPts val="1550"/>
              </a:lnSpc>
              <a:spcBef>
                <a:spcPts val="0"/>
              </a:spcBef>
              <a:spcAft>
                <a:spcPts val="600"/>
              </a:spcAft>
              <a:buFont typeface="+mj-lt"/>
              <a:buNone/>
              <a:defRPr sz="1050" b="0" i="0">
                <a:latin typeface="+mn-lt"/>
              </a:defRPr>
            </a:lvl1pPr>
            <a:lvl2pPr>
              <a:buNone/>
              <a:defRPr/>
            </a:lvl2pPr>
            <a:lvl3pPr>
              <a:buNone/>
              <a:defRPr/>
            </a:lvl3pPr>
            <a:lvl4pPr>
              <a:buNone/>
              <a:defRPr/>
            </a:lvl4pPr>
            <a:lvl5pPr>
              <a:buNone/>
              <a:defRPr/>
            </a:lvl5pPr>
          </a:lstStyle>
          <a:p>
            <a:pPr lvl="0"/>
            <a:r>
              <a:rPr lang="en-US" dirty="0"/>
              <a:t>Description here please</a:t>
            </a:r>
          </a:p>
        </p:txBody>
      </p:sp>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a:p>
        </p:txBody>
      </p:sp>
      <p:sp>
        <p:nvSpPr>
          <p:cNvPr id="6" name="Title 1">
            <a:extLst>
              <a:ext uri="{FF2B5EF4-FFF2-40B4-BE49-F238E27FC236}">
                <a16:creationId xmlns:a16="http://schemas.microsoft.com/office/drawing/2014/main" id="{3E2DC933-2578-674B-BDEB-690BDA359F2E}"/>
              </a:ext>
            </a:extLst>
          </p:cNvPr>
          <p:cNvSpPr>
            <a:spLocks noGrp="1"/>
          </p:cNvSpPr>
          <p:nvPr>
            <p:ph type="title" hasCustomPrompt="1"/>
          </p:nvPr>
        </p:nvSpPr>
        <p:spPr>
          <a:xfrm>
            <a:off x="457140" y="914400"/>
            <a:ext cx="9599950" cy="502920"/>
          </a:xfrm>
          <a:prstGeom prst="rect">
            <a:avLst/>
          </a:prstGeom>
        </p:spPr>
        <p:txBody>
          <a:bodyPr lIns="0" tIns="0" rIns="0" bIns="0"/>
          <a:lstStyle>
            <a:lvl1pPr>
              <a:lnSpc>
                <a:spcPct val="100000"/>
              </a:lnSpc>
              <a:defRPr sz="2500"/>
            </a:lvl1pPr>
          </a:lstStyle>
          <a:p>
            <a:r>
              <a:rPr lang="en-US" dirty="0"/>
              <a:t>Place a headline here</a:t>
            </a:r>
          </a:p>
        </p:txBody>
      </p:sp>
    </p:spTree>
    <p:extLst>
      <p:ext uri="{BB962C8B-B14F-4D97-AF65-F5344CB8AC3E}">
        <p14:creationId xmlns:p14="http://schemas.microsoft.com/office/powerpoint/2010/main" val="406566462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pic>
        <p:nvPicPr>
          <p:cNvPr id="96" name="Picture 95">
            <a:extLst>
              <a:ext uri="{FF2B5EF4-FFF2-40B4-BE49-F238E27FC236}">
                <a16:creationId xmlns:a16="http://schemas.microsoft.com/office/drawing/2014/main" id="{17FB4AA4-E5BA-CF45-AB56-71516759822A}"/>
              </a:ext>
            </a:extLst>
          </p:cNvPr>
          <p:cNvPicPr>
            <a:picLocks noChangeAspect="1"/>
          </p:cNvPicPr>
          <p:nvPr userDrawn="1"/>
        </p:nvPicPr>
        <p:blipFill>
          <a:blip r:embed="rId2"/>
          <a:srcRect/>
          <a:stretch/>
        </p:blipFill>
        <p:spPr>
          <a:xfrm>
            <a:off x="793" y="0"/>
            <a:ext cx="12190413" cy="6858000"/>
          </a:xfrm>
          <a:prstGeom prst="rect">
            <a:avLst/>
          </a:prstGeom>
        </p:spPr>
      </p:pic>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a:p>
        </p:txBody>
      </p:sp>
      <p:sp>
        <p:nvSpPr>
          <p:cNvPr id="10" name="Title 1">
            <a:extLst>
              <a:ext uri="{FF2B5EF4-FFF2-40B4-BE49-F238E27FC236}">
                <a16:creationId xmlns:a16="http://schemas.microsoft.com/office/drawing/2014/main" id="{54B39F34-120A-6B46-AAEC-2CD2998B1F6E}"/>
              </a:ext>
            </a:extLst>
          </p:cNvPr>
          <p:cNvSpPr>
            <a:spLocks noGrp="1"/>
          </p:cNvSpPr>
          <p:nvPr>
            <p:ph type="title" hasCustomPrompt="1"/>
          </p:nvPr>
        </p:nvSpPr>
        <p:spPr>
          <a:xfrm>
            <a:off x="457140" y="914400"/>
            <a:ext cx="9599950" cy="548640"/>
          </a:xfrm>
          <a:prstGeom prst="rect">
            <a:avLst/>
          </a:prstGeom>
        </p:spPr>
        <p:txBody>
          <a:bodyPr lIns="0" tIns="0" rIns="0" bIns="0"/>
          <a:lstStyle>
            <a:lvl1pPr>
              <a:lnSpc>
                <a:spcPct val="100000"/>
              </a:lnSpc>
              <a:defRPr sz="2500"/>
            </a:lvl1pPr>
          </a:lstStyle>
          <a:p>
            <a:r>
              <a:rPr lang="en-US" dirty="0"/>
              <a:t>H2 headline Nib Regular 50pt</a:t>
            </a:r>
          </a:p>
        </p:txBody>
      </p:sp>
      <p:sp>
        <p:nvSpPr>
          <p:cNvPr id="11" name="Text Placeholder 10">
            <a:extLst>
              <a:ext uri="{FF2B5EF4-FFF2-40B4-BE49-F238E27FC236}">
                <a16:creationId xmlns:a16="http://schemas.microsoft.com/office/drawing/2014/main" id="{CB060B97-4295-BF40-89AF-147781C5484C}"/>
              </a:ext>
            </a:extLst>
          </p:cNvPr>
          <p:cNvSpPr>
            <a:spLocks noGrp="1"/>
          </p:cNvSpPr>
          <p:nvPr>
            <p:ph type="body" sz="quarter" idx="13" hasCustomPrompt="1"/>
          </p:nvPr>
        </p:nvSpPr>
        <p:spPr>
          <a:xfrm>
            <a:off x="457140" y="1490472"/>
            <a:ext cx="9599950" cy="27432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H3 HEADER HERE</a:t>
            </a:r>
          </a:p>
        </p:txBody>
      </p:sp>
      <p:sp>
        <p:nvSpPr>
          <p:cNvPr id="20" name="Text Placeholder 19">
            <a:extLst>
              <a:ext uri="{FF2B5EF4-FFF2-40B4-BE49-F238E27FC236}">
                <a16:creationId xmlns:a16="http://schemas.microsoft.com/office/drawing/2014/main" id="{33B5776A-32AA-E149-9683-2306F99FB7FA}"/>
              </a:ext>
            </a:extLst>
          </p:cNvPr>
          <p:cNvSpPr>
            <a:spLocks noGrp="1"/>
          </p:cNvSpPr>
          <p:nvPr>
            <p:ph type="body" sz="quarter" idx="16" hasCustomPrompt="1"/>
          </p:nvPr>
        </p:nvSpPr>
        <p:spPr>
          <a:xfrm>
            <a:off x="687772" y="2703774"/>
            <a:ext cx="1925543" cy="365760"/>
          </a:xfrm>
          <a:prstGeom prst="rect">
            <a:avLst/>
          </a:prstGeom>
        </p:spPr>
        <p:txBody>
          <a:bodyPr lIns="0" tIns="0" rIns="0" bIns="0" anchor="ctr" anchorCtr="0"/>
          <a:lstStyle>
            <a:lvl1pPr marL="0" indent="-228554">
              <a:lnSpc>
                <a:spcPct val="100000"/>
              </a:lnSpc>
              <a:spcBef>
                <a:spcPts val="0"/>
              </a:spcBef>
              <a:buClr>
                <a:srgbClr val="F44607"/>
              </a:buClr>
              <a:buSzPct val="100000"/>
              <a:buFont typeface="Wingdings" pitchFamily="2" charset="2"/>
              <a:buNone/>
              <a:defRPr sz="1900">
                <a:latin typeface="+mj-lt"/>
              </a:defRPr>
            </a:lvl1pPr>
            <a:lvl2pPr indent="0">
              <a:buNone/>
              <a:defRPr>
                <a:latin typeface="+mj-lt"/>
              </a:defRPr>
            </a:lvl2pPr>
            <a:lvl3pPr indent="0">
              <a:buNone/>
              <a:defRPr>
                <a:latin typeface="+mj-lt"/>
              </a:defRPr>
            </a:lvl3pPr>
            <a:lvl4pPr indent="0">
              <a:buNone/>
              <a:defRPr>
                <a:latin typeface="+mj-lt"/>
              </a:defRPr>
            </a:lvl4pPr>
            <a:lvl5pPr indent="0">
              <a:buNone/>
              <a:defRPr>
                <a:latin typeface="+mj-lt"/>
              </a:defRPr>
            </a:lvl5pPr>
          </a:lstStyle>
          <a:p>
            <a:pPr lvl="0"/>
            <a:r>
              <a:rPr lang="en-US" dirty="0"/>
              <a:t>20XX – 20XX</a:t>
            </a:r>
          </a:p>
        </p:txBody>
      </p:sp>
      <p:sp>
        <p:nvSpPr>
          <p:cNvPr id="22" name="Text Placeholder 19">
            <a:extLst>
              <a:ext uri="{FF2B5EF4-FFF2-40B4-BE49-F238E27FC236}">
                <a16:creationId xmlns:a16="http://schemas.microsoft.com/office/drawing/2014/main" id="{A71B44BE-B80C-7C4C-B2C0-B1EF27FF3B4B}"/>
              </a:ext>
            </a:extLst>
          </p:cNvPr>
          <p:cNvSpPr>
            <a:spLocks noGrp="1"/>
          </p:cNvSpPr>
          <p:nvPr>
            <p:ph type="body" sz="quarter" idx="17" hasCustomPrompt="1"/>
          </p:nvPr>
        </p:nvSpPr>
        <p:spPr>
          <a:xfrm>
            <a:off x="687772" y="2480290"/>
            <a:ext cx="1925546" cy="205740"/>
          </a:xfrm>
          <a:prstGeom prst="rect">
            <a:avLst/>
          </a:prstGeom>
        </p:spPr>
        <p:txBody>
          <a:bodyPr lIns="0" tIns="0" rIns="0" bIns="0"/>
          <a:lstStyle>
            <a:lvl1pPr marL="0" indent="0">
              <a:lnSpc>
                <a:spcPct val="100000"/>
              </a:lnSpc>
              <a:spcBef>
                <a:spcPts val="0"/>
              </a:spcBef>
              <a:buNone/>
              <a:defRPr sz="800">
                <a:latin typeface="+mn-lt"/>
              </a:defRPr>
            </a:lvl1pPr>
            <a:lvl2pPr indent="0">
              <a:buNone/>
              <a:defRPr>
                <a:latin typeface="+mj-lt"/>
              </a:defRPr>
            </a:lvl2pPr>
            <a:lvl3pPr indent="0">
              <a:buNone/>
              <a:defRPr>
                <a:latin typeface="+mj-lt"/>
              </a:defRPr>
            </a:lvl3pPr>
            <a:lvl4pPr indent="0">
              <a:buNone/>
              <a:defRPr>
                <a:latin typeface="+mj-lt"/>
              </a:defRPr>
            </a:lvl4pPr>
            <a:lvl5pPr indent="0">
              <a:buNone/>
              <a:defRPr>
                <a:latin typeface="+mj-lt"/>
              </a:defRPr>
            </a:lvl5pPr>
          </a:lstStyle>
          <a:p>
            <a:pPr lvl="0"/>
            <a:r>
              <a:rPr lang="en-US" dirty="0"/>
              <a:t>PLACE TIMELINE HEADING HERE PLEASE</a:t>
            </a:r>
          </a:p>
        </p:txBody>
      </p:sp>
      <p:sp>
        <p:nvSpPr>
          <p:cNvPr id="24" name="Text Placeholder 19">
            <a:extLst>
              <a:ext uri="{FF2B5EF4-FFF2-40B4-BE49-F238E27FC236}">
                <a16:creationId xmlns:a16="http://schemas.microsoft.com/office/drawing/2014/main" id="{2A4F98E2-F399-5042-90A2-6D1D4C3190DA}"/>
              </a:ext>
            </a:extLst>
          </p:cNvPr>
          <p:cNvSpPr>
            <a:spLocks noGrp="1"/>
          </p:cNvSpPr>
          <p:nvPr>
            <p:ph type="body" sz="quarter" idx="18" hasCustomPrompt="1"/>
          </p:nvPr>
        </p:nvSpPr>
        <p:spPr>
          <a:xfrm>
            <a:off x="687772" y="3096774"/>
            <a:ext cx="1925543" cy="811138"/>
          </a:xfrm>
          <a:prstGeom prst="rect">
            <a:avLst/>
          </a:prstGeom>
        </p:spPr>
        <p:txBody>
          <a:bodyPr lIns="0" tIns="91440" rIns="0" bIns="0"/>
          <a:lstStyle>
            <a:lvl1pPr marL="0" indent="0">
              <a:lnSpc>
                <a:spcPts val="1100"/>
              </a:lnSpc>
              <a:spcBef>
                <a:spcPts val="0"/>
              </a:spcBef>
              <a:buNone/>
              <a:defRPr sz="800" b="0" i="0">
                <a:latin typeface="GT Walsheim Regular" panose="02000503030000020003" pitchFamily="2" charset="77"/>
              </a:defRPr>
            </a:lvl1pPr>
            <a:lvl2pPr indent="0">
              <a:buNone/>
              <a:defRPr>
                <a:latin typeface="+mj-lt"/>
              </a:defRPr>
            </a:lvl2pPr>
            <a:lvl3pPr indent="0">
              <a:buNone/>
              <a:defRPr>
                <a:latin typeface="+mj-lt"/>
              </a:defRPr>
            </a:lvl3pPr>
            <a:lvl4pPr indent="0">
              <a:buNone/>
              <a:defRPr>
                <a:latin typeface="+mj-lt"/>
              </a:defRPr>
            </a:lvl4pPr>
            <a:lvl5pPr indent="0">
              <a:buNone/>
              <a:defRPr>
                <a:latin typeface="+mj-lt"/>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hendrerit</a:t>
            </a:r>
            <a:r>
              <a:rPr lang="en-US" dirty="0"/>
              <a:t> in </a:t>
            </a:r>
            <a:r>
              <a:rPr lang="en-US" dirty="0" err="1"/>
              <a:t>vutate</a:t>
            </a:r>
            <a:r>
              <a:rPr lang="en-US" dirty="0"/>
              <a:t> </a:t>
            </a:r>
            <a:r>
              <a:rPr lang="en-US" dirty="0" err="1"/>
              <a:t>velit</a:t>
            </a:r>
            <a:r>
              <a:rPr lang="en-US" dirty="0"/>
              <a:t> </a:t>
            </a:r>
            <a:r>
              <a:rPr lang="en-US" dirty="0" err="1"/>
              <a:t>esse</a:t>
            </a:r>
            <a:r>
              <a:rPr lang="en-US" dirty="0"/>
              <a:t> </a:t>
            </a:r>
            <a:r>
              <a:rPr lang="en-US" dirty="0" err="1"/>
              <a:t>molestie</a:t>
            </a:r>
            <a:r>
              <a:rPr lang="en-US" dirty="0"/>
              <a:t>.</a:t>
            </a:r>
          </a:p>
        </p:txBody>
      </p:sp>
      <p:cxnSp>
        <p:nvCxnSpPr>
          <p:cNvPr id="33" name="Straight Connector 32">
            <a:extLst>
              <a:ext uri="{FF2B5EF4-FFF2-40B4-BE49-F238E27FC236}">
                <a16:creationId xmlns:a16="http://schemas.microsoft.com/office/drawing/2014/main" id="{96019E28-6DC0-1A47-82C5-3B873CE09438}"/>
              </a:ext>
            </a:extLst>
          </p:cNvPr>
          <p:cNvCxnSpPr>
            <a:cxnSpLocks/>
          </p:cNvCxnSpPr>
          <p:nvPr userDrawn="1"/>
        </p:nvCxnSpPr>
        <p:spPr>
          <a:xfrm>
            <a:off x="0" y="4193381"/>
            <a:ext cx="12192000" cy="0"/>
          </a:xfrm>
          <a:prstGeom prst="line">
            <a:avLst/>
          </a:prstGeom>
          <a:ln w="254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45" name="Text Placeholder 19">
            <a:extLst>
              <a:ext uri="{FF2B5EF4-FFF2-40B4-BE49-F238E27FC236}">
                <a16:creationId xmlns:a16="http://schemas.microsoft.com/office/drawing/2014/main" id="{E156F3BF-7760-904F-BD1D-146BE59DF8EF}"/>
              </a:ext>
            </a:extLst>
          </p:cNvPr>
          <p:cNvSpPr>
            <a:spLocks noGrp="1"/>
          </p:cNvSpPr>
          <p:nvPr>
            <p:ph type="body" sz="quarter" idx="22" hasCustomPrompt="1"/>
          </p:nvPr>
        </p:nvSpPr>
        <p:spPr>
          <a:xfrm>
            <a:off x="3096539" y="2703774"/>
            <a:ext cx="1925543" cy="365760"/>
          </a:xfrm>
          <a:prstGeom prst="rect">
            <a:avLst/>
          </a:prstGeom>
        </p:spPr>
        <p:txBody>
          <a:bodyPr lIns="0" tIns="0" rIns="0" bIns="0" anchor="ctr" anchorCtr="0"/>
          <a:lstStyle>
            <a:lvl1pPr marL="0" indent="-228554">
              <a:lnSpc>
                <a:spcPct val="100000"/>
              </a:lnSpc>
              <a:spcBef>
                <a:spcPts val="0"/>
              </a:spcBef>
              <a:buClr>
                <a:schemeClr val="accent2"/>
              </a:buClr>
              <a:buSzPct val="100000"/>
              <a:buFont typeface="Wingdings" pitchFamily="2" charset="2"/>
              <a:buNone/>
              <a:defRPr sz="1900">
                <a:latin typeface="+mj-lt"/>
              </a:defRPr>
            </a:lvl1pPr>
            <a:lvl2pPr indent="0">
              <a:buNone/>
              <a:defRPr>
                <a:latin typeface="+mj-lt"/>
              </a:defRPr>
            </a:lvl2pPr>
            <a:lvl3pPr indent="0">
              <a:buNone/>
              <a:defRPr>
                <a:latin typeface="+mj-lt"/>
              </a:defRPr>
            </a:lvl3pPr>
            <a:lvl4pPr indent="0">
              <a:buNone/>
              <a:defRPr>
                <a:latin typeface="+mj-lt"/>
              </a:defRPr>
            </a:lvl4pPr>
            <a:lvl5pPr indent="0">
              <a:buNone/>
              <a:defRPr>
                <a:latin typeface="+mj-lt"/>
              </a:defRPr>
            </a:lvl5pPr>
          </a:lstStyle>
          <a:p>
            <a:pPr lvl="0"/>
            <a:r>
              <a:rPr lang="en-US" dirty="0"/>
              <a:t>20XX</a:t>
            </a:r>
          </a:p>
        </p:txBody>
      </p:sp>
      <p:sp>
        <p:nvSpPr>
          <p:cNvPr id="46" name="Text Placeholder 19">
            <a:extLst>
              <a:ext uri="{FF2B5EF4-FFF2-40B4-BE49-F238E27FC236}">
                <a16:creationId xmlns:a16="http://schemas.microsoft.com/office/drawing/2014/main" id="{19D4EBF1-4D8E-3F44-8D77-62E9E1558D05}"/>
              </a:ext>
            </a:extLst>
          </p:cNvPr>
          <p:cNvSpPr>
            <a:spLocks noGrp="1"/>
          </p:cNvSpPr>
          <p:nvPr>
            <p:ph type="body" sz="quarter" idx="23" hasCustomPrompt="1"/>
          </p:nvPr>
        </p:nvSpPr>
        <p:spPr>
          <a:xfrm>
            <a:off x="3096539" y="2480290"/>
            <a:ext cx="1925546" cy="205740"/>
          </a:xfrm>
          <a:prstGeom prst="rect">
            <a:avLst/>
          </a:prstGeom>
        </p:spPr>
        <p:txBody>
          <a:bodyPr lIns="0" tIns="0" rIns="0" bIns="0"/>
          <a:lstStyle>
            <a:lvl1pPr marL="0" indent="0">
              <a:lnSpc>
                <a:spcPct val="100000"/>
              </a:lnSpc>
              <a:spcBef>
                <a:spcPts val="0"/>
              </a:spcBef>
              <a:buNone/>
              <a:defRPr sz="800">
                <a:latin typeface="+mn-lt"/>
              </a:defRPr>
            </a:lvl1pPr>
            <a:lvl2pPr indent="0">
              <a:buNone/>
              <a:defRPr>
                <a:latin typeface="+mj-lt"/>
              </a:defRPr>
            </a:lvl2pPr>
            <a:lvl3pPr indent="0">
              <a:buNone/>
              <a:defRPr>
                <a:latin typeface="+mj-lt"/>
              </a:defRPr>
            </a:lvl3pPr>
            <a:lvl4pPr indent="0">
              <a:buNone/>
              <a:defRPr>
                <a:latin typeface="+mj-lt"/>
              </a:defRPr>
            </a:lvl4pPr>
            <a:lvl5pPr indent="0">
              <a:buNone/>
              <a:defRPr>
                <a:latin typeface="+mj-lt"/>
              </a:defRPr>
            </a:lvl5pPr>
          </a:lstStyle>
          <a:p>
            <a:pPr lvl="0"/>
            <a:r>
              <a:rPr lang="en-US" dirty="0"/>
              <a:t>PLACE TIMELINE HEADING HERE PLEASE</a:t>
            </a:r>
          </a:p>
        </p:txBody>
      </p:sp>
      <p:sp>
        <p:nvSpPr>
          <p:cNvPr id="47" name="Text Placeholder 19">
            <a:extLst>
              <a:ext uri="{FF2B5EF4-FFF2-40B4-BE49-F238E27FC236}">
                <a16:creationId xmlns:a16="http://schemas.microsoft.com/office/drawing/2014/main" id="{CA358666-7A1D-944C-B0B9-EC8D7033378B}"/>
              </a:ext>
            </a:extLst>
          </p:cNvPr>
          <p:cNvSpPr>
            <a:spLocks noGrp="1"/>
          </p:cNvSpPr>
          <p:nvPr>
            <p:ph type="body" sz="quarter" idx="24" hasCustomPrompt="1"/>
          </p:nvPr>
        </p:nvSpPr>
        <p:spPr>
          <a:xfrm>
            <a:off x="3096539" y="3096774"/>
            <a:ext cx="1925543" cy="811138"/>
          </a:xfrm>
          <a:prstGeom prst="rect">
            <a:avLst/>
          </a:prstGeom>
        </p:spPr>
        <p:txBody>
          <a:bodyPr lIns="0" tIns="91440" rIns="0" bIns="0"/>
          <a:lstStyle>
            <a:lvl1pPr marL="0" indent="0">
              <a:lnSpc>
                <a:spcPts val="1100"/>
              </a:lnSpc>
              <a:spcBef>
                <a:spcPts val="0"/>
              </a:spcBef>
              <a:buNone/>
              <a:defRPr sz="800" b="0" i="0">
                <a:latin typeface="GT Walsheim Regular" panose="02000503030000020003" pitchFamily="2" charset="77"/>
              </a:defRPr>
            </a:lvl1pPr>
            <a:lvl2pPr indent="0">
              <a:buNone/>
              <a:defRPr>
                <a:latin typeface="+mj-lt"/>
              </a:defRPr>
            </a:lvl2pPr>
            <a:lvl3pPr indent="0">
              <a:buNone/>
              <a:defRPr>
                <a:latin typeface="+mj-lt"/>
              </a:defRPr>
            </a:lvl3pPr>
            <a:lvl4pPr indent="0">
              <a:buNone/>
              <a:defRPr>
                <a:latin typeface="+mj-lt"/>
              </a:defRPr>
            </a:lvl4pPr>
            <a:lvl5pPr indent="0">
              <a:buNone/>
              <a:defRPr>
                <a:latin typeface="+mj-lt"/>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hendrerit</a:t>
            </a:r>
            <a:r>
              <a:rPr lang="en-US" dirty="0"/>
              <a:t> in </a:t>
            </a:r>
            <a:r>
              <a:rPr lang="en-US" dirty="0" err="1"/>
              <a:t>vutate</a:t>
            </a:r>
            <a:r>
              <a:rPr lang="en-US" dirty="0"/>
              <a:t> </a:t>
            </a:r>
            <a:r>
              <a:rPr lang="en-US" dirty="0" err="1"/>
              <a:t>velit</a:t>
            </a:r>
            <a:r>
              <a:rPr lang="en-US" dirty="0"/>
              <a:t> </a:t>
            </a:r>
            <a:r>
              <a:rPr lang="en-US" dirty="0" err="1"/>
              <a:t>esse</a:t>
            </a:r>
            <a:r>
              <a:rPr lang="en-US" dirty="0"/>
              <a:t> </a:t>
            </a:r>
            <a:r>
              <a:rPr lang="en-US" dirty="0" err="1"/>
              <a:t>molestie</a:t>
            </a:r>
            <a:r>
              <a:rPr lang="en-US" dirty="0"/>
              <a:t>.</a:t>
            </a:r>
          </a:p>
        </p:txBody>
      </p:sp>
      <p:sp>
        <p:nvSpPr>
          <p:cNvPr id="50" name="Text Placeholder 19">
            <a:extLst>
              <a:ext uri="{FF2B5EF4-FFF2-40B4-BE49-F238E27FC236}">
                <a16:creationId xmlns:a16="http://schemas.microsoft.com/office/drawing/2014/main" id="{75BE5BF7-8E40-3A4B-9008-F59B55AB0493}"/>
              </a:ext>
            </a:extLst>
          </p:cNvPr>
          <p:cNvSpPr>
            <a:spLocks noGrp="1"/>
          </p:cNvSpPr>
          <p:nvPr>
            <p:ph type="body" sz="quarter" idx="25" hasCustomPrompt="1"/>
          </p:nvPr>
        </p:nvSpPr>
        <p:spPr>
          <a:xfrm>
            <a:off x="5511765" y="2703774"/>
            <a:ext cx="1925543" cy="365760"/>
          </a:xfrm>
          <a:prstGeom prst="rect">
            <a:avLst/>
          </a:prstGeom>
        </p:spPr>
        <p:txBody>
          <a:bodyPr lIns="0" tIns="0" rIns="0" bIns="0" anchor="ctr" anchorCtr="0"/>
          <a:lstStyle>
            <a:lvl1pPr marL="0" indent="-228554">
              <a:lnSpc>
                <a:spcPct val="100000"/>
              </a:lnSpc>
              <a:spcBef>
                <a:spcPts val="0"/>
              </a:spcBef>
              <a:buClr>
                <a:schemeClr val="accent5"/>
              </a:buClr>
              <a:buSzPct val="100000"/>
              <a:buFont typeface="Wingdings" pitchFamily="2" charset="2"/>
              <a:buNone/>
              <a:defRPr sz="1900">
                <a:latin typeface="+mj-lt"/>
              </a:defRPr>
            </a:lvl1pPr>
            <a:lvl2pPr indent="0">
              <a:buNone/>
              <a:defRPr>
                <a:latin typeface="+mj-lt"/>
              </a:defRPr>
            </a:lvl2pPr>
            <a:lvl3pPr indent="0">
              <a:buNone/>
              <a:defRPr>
                <a:latin typeface="+mj-lt"/>
              </a:defRPr>
            </a:lvl3pPr>
            <a:lvl4pPr indent="0">
              <a:buNone/>
              <a:defRPr>
                <a:latin typeface="+mj-lt"/>
              </a:defRPr>
            </a:lvl4pPr>
            <a:lvl5pPr indent="0">
              <a:buNone/>
              <a:defRPr>
                <a:latin typeface="+mj-lt"/>
              </a:defRPr>
            </a:lvl5pPr>
          </a:lstStyle>
          <a:p>
            <a:pPr lvl="0"/>
            <a:r>
              <a:rPr lang="en-US" dirty="0"/>
              <a:t>20XX – 20XX</a:t>
            </a:r>
          </a:p>
        </p:txBody>
      </p:sp>
      <p:sp>
        <p:nvSpPr>
          <p:cNvPr id="51" name="Text Placeholder 19">
            <a:extLst>
              <a:ext uri="{FF2B5EF4-FFF2-40B4-BE49-F238E27FC236}">
                <a16:creationId xmlns:a16="http://schemas.microsoft.com/office/drawing/2014/main" id="{2E1B72F4-8090-2F44-988E-88BB6C2F4EC6}"/>
              </a:ext>
            </a:extLst>
          </p:cNvPr>
          <p:cNvSpPr>
            <a:spLocks noGrp="1"/>
          </p:cNvSpPr>
          <p:nvPr>
            <p:ph type="body" sz="quarter" idx="26" hasCustomPrompt="1"/>
          </p:nvPr>
        </p:nvSpPr>
        <p:spPr>
          <a:xfrm>
            <a:off x="5511765" y="2480290"/>
            <a:ext cx="1925546" cy="205740"/>
          </a:xfrm>
          <a:prstGeom prst="rect">
            <a:avLst/>
          </a:prstGeom>
        </p:spPr>
        <p:txBody>
          <a:bodyPr lIns="0" tIns="0" rIns="0" bIns="0"/>
          <a:lstStyle>
            <a:lvl1pPr marL="0" indent="0">
              <a:lnSpc>
                <a:spcPct val="100000"/>
              </a:lnSpc>
              <a:spcBef>
                <a:spcPts val="0"/>
              </a:spcBef>
              <a:buNone/>
              <a:defRPr sz="800">
                <a:latin typeface="+mn-lt"/>
              </a:defRPr>
            </a:lvl1pPr>
            <a:lvl2pPr indent="0">
              <a:buNone/>
              <a:defRPr>
                <a:latin typeface="+mj-lt"/>
              </a:defRPr>
            </a:lvl2pPr>
            <a:lvl3pPr indent="0">
              <a:buNone/>
              <a:defRPr>
                <a:latin typeface="+mj-lt"/>
              </a:defRPr>
            </a:lvl3pPr>
            <a:lvl4pPr indent="0">
              <a:buNone/>
              <a:defRPr>
                <a:latin typeface="+mj-lt"/>
              </a:defRPr>
            </a:lvl4pPr>
            <a:lvl5pPr indent="0">
              <a:buNone/>
              <a:defRPr>
                <a:latin typeface="+mj-lt"/>
              </a:defRPr>
            </a:lvl5pPr>
          </a:lstStyle>
          <a:p>
            <a:pPr lvl="0"/>
            <a:r>
              <a:rPr lang="en-US" dirty="0"/>
              <a:t>PLACE TIMELINE HEADING HERE PLEASE</a:t>
            </a:r>
          </a:p>
        </p:txBody>
      </p:sp>
      <p:sp>
        <p:nvSpPr>
          <p:cNvPr id="52" name="Text Placeholder 19">
            <a:extLst>
              <a:ext uri="{FF2B5EF4-FFF2-40B4-BE49-F238E27FC236}">
                <a16:creationId xmlns:a16="http://schemas.microsoft.com/office/drawing/2014/main" id="{92040999-6579-5844-9277-D3A69E5D7268}"/>
              </a:ext>
            </a:extLst>
          </p:cNvPr>
          <p:cNvSpPr>
            <a:spLocks noGrp="1"/>
          </p:cNvSpPr>
          <p:nvPr>
            <p:ph type="body" sz="quarter" idx="27" hasCustomPrompt="1"/>
          </p:nvPr>
        </p:nvSpPr>
        <p:spPr>
          <a:xfrm>
            <a:off x="5511765" y="3096774"/>
            <a:ext cx="1925543" cy="811138"/>
          </a:xfrm>
          <a:prstGeom prst="rect">
            <a:avLst/>
          </a:prstGeom>
        </p:spPr>
        <p:txBody>
          <a:bodyPr lIns="0" tIns="91440" rIns="0" bIns="0"/>
          <a:lstStyle>
            <a:lvl1pPr marL="0" indent="0">
              <a:lnSpc>
                <a:spcPts val="1100"/>
              </a:lnSpc>
              <a:spcBef>
                <a:spcPts val="0"/>
              </a:spcBef>
              <a:buNone/>
              <a:defRPr sz="800" b="0" i="0">
                <a:latin typeface="GT Walsheim Regular" panose="02000503030000020003" pitchFamily="2" charset="77"/>
              </a:defRPr>
            </a:lvl1pPr>
            <a:lvl2pPr indent="0">
              <a:buNone/>
              <a:defRPr>
                <a:latin typeface="+mj-lt"/>
              </a:defRPr>
            </a:lvl2pPr>
            <a:lvl3pPr indent="0">
              <a:buNone/>
              <a:defRPr>
                <a:latin typeface="+mj-lt"/>
              </a:defRPr>
            </a:lvl3pPr>
            <a:lvl4pPr indent="0">
              <a:buNone/>
              <a:defRPr>
                <a:latin typeface="+mj-lt"/>
              </a:defRPr>
            </a:lvl4pPr>
            <a:lvl5pPr indent="0">
              <a:buNone/>
              <a:defRPr>
                <a:latin typeface="+mj-lt"/>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hendrerit</a:t>
            </a:r>
            <a:r>
              <a:rPr lang="en-US" dirty="0"/>
              <a:t> in </a:t>
            </a:r>
            <a:r>
              <a:rPr lang="en-US" dirty="0" err="1"/>
              <a:t>vutate</a:t>
            </a:r>
            <a:r>
              <a:rPr lang="en-US" dirty="0"/>
              <a:t> </a:t>
            </a:r>
            <a:r>
              <a:rPr lang="en-US" dirty="0" err="1"/>
              <a:t>velit</a:t>
            </a:r>
            <a:r>
              <a:rPr lang="en-US" dirty="0"/>
              <a:t> </a:t>
            </a:r>
            <a:r>
              <a:rPr lang="en-US" dirty="0" err="1"/>
              <a:t>esse</a:t>
            </a:r>
            <a:r>
              <a:rPr lang="en-US" dirty="0"/>
              <a:t> </a:t>
            </a:r>
            <a:r>
              <a:rPr lang="en-US" dirty="0" err="1"/>
              <a:t>molestie</a:t>
            </a:r>
            <a:r>
              <a:rPr lang="en-US" dirty="0"/>
              <a:t>.</a:t>
            </a:r>
          </a:p>
        </p:txBody>
      </p:sp>
      <p:sp>
        <p:nvSpPr>
          <p:cNvPr id="54" name="Text Placeholder 19">
            <a:extLst>
              <a:ext uri="{FF2B5EF4-FFF2-40B4-BE49-F238E27FC236}">
                <a16:creationId xmlns:a16="http://schemas.microsoft.com/office/drawing/2014/main" id="{94412C0F-F6F4-9C4C-8B6B-5F288C48908C}"/>
              </a:ext>
            </a:extLst>
          </p:cNvPr>
          <p:cNvSpPr>
            <a:spLocks noGrp="1"/>
          </p:cNvSpPr>
          <p:nvPr>
            <p:ph type="body" sz="quarter" idx="28" hasCustomPrompt="1"/>
          </p:nvPr>
        </p:nvSpPr>
        <p:spPr>
          <a:xfrm>
            <a:off x="7919371" y="2703774"/>
            <a:ext cx="1925543" cy="365760"/>
          </a:xfrm>
          <a:prstGeom prst="rect">
            <a:avLst/>
          </a:prstGeom>
        </p:spPr>
        <p:txBody>
          <a:bodyPr lIns="0" tIns="0" rIns="0" bIns="0" anchor="ctr" anchorCtr="0"/>
          <a:lstStyle>
            <a:lvl1pPr marL="0" indent="-228554">
              <a:lnSpc>
                <a:spcPct val="100000"/>
              </a:lnSpc>
              <a:spcBef>
                <a:spcPts val="0"/>
              </a:spcBef>
              <a:buClrTx/>
              <a:buSzPct val="100000"/>
              <a:buFont typeface="Wingdings" pitchFamily="2" charset="2"/>
              <a:buNone/>
              <a:defRPr sz="1900">
                <a:latin typeface="+mj-lt"/>
              </a:defRPr>
            </a:lvl1pPr>
            <a:lvl2pPr indent="0">
              <a:buNone/>
              <a:defRPr>
                <a:latin typeface="+mj-lt"/>
              </a:defRPr>
            </a:lvl2pPr>
            <a:lvl3pPr indent="0">
              <a:buNone/>
              <a:defRPr>
                <a:latin typeface="+mj-lt"/>
              </a:defRPr>
            </a:lvl3pPr>
            <a:lvl4pPr indent="0">
              <a:buNone/>
              <a:defRPr>
                <a:latin typeface="+mj-lt"/>
              </a:defRPr>
            </a:lvl4pPr>
            <a:lvl5pPr indent="0">
              <a:buNone/>
              <a:defRPr>
                <a:latin typeface="+mj-lt"/>
              </a:defRPr>
            </a:lvl5pPr>
          </a:lstStyle>
          <a:p>
            <a:pPr lvl="0"/>
            <a:r>
              <a:rPr lang="en-US" dirty="0"/>
              <a:t>20XX</a:t>
            </a:r>
          </a:p>
        </p:txBody>
      </p:sp>
      <p:sp>
        <p:nvSpPr>
          <p:cNvPr id="55" name="Text Placeholder 19">
            <a:extLst>
              <a:ext uri="{FF2B5EF4-FFF2-40B4-BE49-F238E27FC236}">
                <a16:creationId xmlns:a16="http://schemas.microsoft.com/office/drawing/2014/main" id="{750A7C67-B0DD-BF42-8032-756AD5B121B5}"/>
              </a:ext>
            </a:extLst>
          </p:cNvPr>
          <p:cNvSpPr>
            <a:spLocks noGrp="1"/>
          </p:cNvSpPr>
          <p:nvPr>
            <p:ph type="body" sz="quarter" idx="29" hasCustomPrompt="1"/>
          </p:nvPr>
        </p:nvSpPr>
        <p:spPr>
          <a:xfrm>
            <a:off x="7919371" y="2480290"/>
            <a:ext cx="1925546" cy="205740"/>
          </a:xfrm>
          <a:prstGeom prst="rect">
            <a:avLst/>
          </a:prstGeom>
        </p:spPr>
        <p:txBody>
          <a:bodyPr lIns="0" tIns="0" rIns="0" bIns="0"/>
          <a:lstStyle>
            <a:lvl1pPr marL="0" indent="0">
              <a:lnSpc>
                <a:spcPct val="100000"/>
              </a:lnSpc>
              <a:spcBef>
                <a:spcPts val="0"/>
              </a:spcBef>
              <a:buNone/>
              <a:defRPr sz="800">
                <a:latin typeface="+mn-lt"/>
              </a:defRPr>
            </a:lvl1pPr>
            <a:lvl2pPr indent="0">
              <a:buNone/>
              <a:defRPr>
                <a:latin typeface="+mj-lt"/>
              </a:defRPr>
            </a:lvl2pPr>
            <a:lvl3pPr indent="0">
              <a:buNone/>
              <a:defRPr>
                <a:latin typeface="+mj-lt"/>
              </a:defRPr>
            </a:lvl3pPr>
            <a:lvl4pPr indent="0">
              <a:buNone/>
              <a:defRPr>
                <a:latin typeface="+mj-lt"/>
              </a:defRPr>
            </a:lvl4pPr>
            <a:lvl5pPr indent="0">
              <a:buNone/>
              <a:defRPr>
                <a:latin typeface="+mj-lt"/>
              </a:defRPr>
            </a:lvl5pPr>
          </a:lstStyle>
          <a:p>
            <a:pPr lvl="0"/>
            <a:r>
              <a:rPr lang="en-US" dirty="0"/>
              <a:t>PLACE TIMELINE HEADING HERE PLEASE</a:t>
            </a:r>
          </a:p>
        </p:txBody>
      </p:sp>
      <p:sp>
        <p:nvSpPr>
          <p:cNvPr id="56" name="Text Placeholder 19">
            <a:extLst>
              <a:ext uri="{FF2B5EF4-FFF2-40B4-BE49-F238E27FC236}">
                <a16:creationId xmlns:a16="http://schemas.microsoft.com/office/drawing/2014/main" id="{9034A3C1-3589-664E-BFA7-1D81A4B4D06A}"/>
              </a:ext>
            </a:extLst>
          </p:cNvPr>
          <p:cNvSpPr>
            <a:spLocks noGrp="1"/>
          </p:cNvSpPr>
          <p:nvPr>
            <p:ph type="body" sz="quarter" idx="30" hasCustomPrompt="1"/>
          </p:nvPr>
        </p:nvSpPr>
        <p:spPr>
          <a:xfrm>
            <a:off x="7919371" y="3096774"/>
            <a:ext cx="1925543" cy="811138"/>
          </a:xfrm>
          <a:prstGeom prst="rect">
            <a:avLst/>
          </a:prstGeom>
        </p:spPr>
        <p:txBody>
          <a:bodyPr lIns="0" tIns="91440" rIns="0" bIns="0"/>
          <a:lstStyle>
            <a:lvl1pPr marL="0" indent="0">
              <a:lnSpc>
                <a:spcPts val="1100"/>
              </a:lnSpc>
              <a:spcBef>
                <a:spcPts val="0"/>
              </a:spcBef>
              <a:buNone/>
              <a:defRPr sz="800" b="0" i="0">
                <a:latin typeface="GT Walsheim Regular" panose="02000503030000020003" pitchFamily="2" charset="77"/>
              </a:defRPr>
            </a:lvl1pPr>
            <a:lvl2pPr indent="0">
              <a:buNone/>
              <a:defRPr>
                <a:latin typeface="+mj-lt"/>
              </a:defRPr>
            </a:lvl2pPr>
            <a:lvl3pPr indent="0">
              <a:buNone/>
              <a:defRPr>
                <a:latin typeface="+mj-lt"/>
              </a:defRPr>
            </a:lvl3pPr>
            <a:lvl4pPr indent="0">
              <a:buNone/>
              <a:defRPr>
                <a:latin typeface="+mj-lt"/>
              </a:defRPr>
            </a:lvl4pPr>
            <a:lvl5pPr indent="0">
              <a:buNone/>
              <a:defRPr>
                <a:latin typeface="+mj-lt"/>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hendrerit</a:t>
            </a:r>
            <a:r>
              <a:rPr lang="en-US" dirty="0"/>
              <a:t> in </a:t>
            </a:r>
            <a:r>
              <a:rPr lang="en-US" dirty="0" err="1"/>
              <a:t>vutate</a:t>
            </a:r>
            <a:r>
              <a:rPr lang="en-US" dirty="0"/>
              <a:t> </a:t>
            </a:r>
            <a:r>
              <a:rPr lang="en-US" dirty="0" err="1"/>
              <a:t>velit</a:t>
            </a:r>
            <a:r>
              <a:rPr lang="en-US" dirty="0"/>
              <a:t> </a:t>
            </a:r>
            <a:r>
              <a:rPr lang="en-US" dirty="0" err="1"/>
              <a:t>esse</a:t>
            </a:r>
            <a:r>
              <a:rPr lang="en-US" dirty="0"/>
              <a:t> </a:t>
            </a:r>
            <a:r>
              <a:rPr lang="en-US" dirty="0" err="1"/>
              <a:t>molestie</a:t>
            </a:r>
            <a:r>
              <a:rPr lang="en-US" dirty="0"/>
              <a:t>.</a:t>
            </a:r>
          </a:p>
        </p:txBody>
      </p:sp>
      <p:sp>
        <p:nvSpPr>
          <p:cNvPr id="69" name="Text Placeholder 19">
            <a:extLst>
              <a:ext uri="{FF2B5EF4-FFF2-40B4-BE49-F238E27FC236}">
                <a16:creationId xmlns:a16="http://schemas.microsoft.com/office/drawing/2014/main" id="{3484AC69-26D8-184C-8833-0B7B37E3532A}"/>
              </a:ext>
            </a:extLst>
          </p:cNvPr>
          <p:cNvSpPr>
            <a:spLocks noGrp="1"/>
          </p:cNvSpPr>
          <p:nvPr>
            <p:ph type="body" sz="quarter" idx="31" hasCustomPrompt="1"/>
          </p:nvPr>
        </p:nvSpPr>
        <p:spPr>
          <a:xfrm>
            <a:off x="1853482" y="4784034"/>
            <a:ext cx="1999559" cy="365760"/>
          </a:xfrm>
          <a:prstGeom prst="rect">
            <a:avLst/>
          </a:prstGeom>
        </p:spPr>
        <p:txBody>
          <a:bodyPr lIns="0" tIns="0" rIns="0" bIns="0" anchor="ctr" anchorCtr="0"/>
          <a:lstStyle>
            <a:lvl1pPr marL="0" indent="-228554">
              <a:lnSpc>
                <a:spcPct val="100000"/>
              </a:lnSpc>
              <a:spcBef>
                <a:spcPts val="0"/>
              </a:spcBef>
              <a:buClr>
                <a:srgbClr val="F44607"/>
              </a:buClr>
              <a:buSzPct val="100000"/>
              <a:buFont typeface="Wingdings" pitchFamily="2" charset="2"/>
              <a:buNone/>
              <a:defRPr sz="1900">
                <a:latin typeface="+mj-lt"/>
              </a:defRPr>
            </a:lvl1pPr>
            <a:lvl2pPr indent="0">
              <a:buNone/>
              <a:defRPr>
                <a:latin typeface="+mj-lt"/>
              </a:defRPr>
            </a:lvl2pPr>
            <a:lvl3pPr indent="0">
              <a:buNone/>
              <a:defRPr>
                <a:latin typeface="+mj-lt"/>
              </a:defRPr>
            </a:lvl3pPr>
            <a:lvl4pPr indent="0">
              <a:buNone/>
              <a:defRPr>
                <a:latin typeface="+mj-lt"/>
              </a:defRPr>
            </a:lvl4pPr>
            <a:lvl5pPr indent="0">
              <a:buNone/>
              <a:defRPr>
                <a:latin typeface="+mj-lt"/>
              </a:defRPr>
            </a:lvl5pPr>
          </a:lstStyle>
          <a:p>
            <a:pPr lvl="0"/>
            <a:r>
              <a:rPr lang="en-US" dirty="0"/>
              <a:t>20XX</a:t>
            </a:r>
          </a:p>
        </p:txBody>
      </p:sp>
      <p:sp>
        <p:nvSpPr>
          <p:cNvPr id="70" name="Text Placeholder 19">
            <a:extLst>
              <a:ext uri="{FF2B5EF4-FFF2-40B4-BE49-F238E27FC236}">
                <a16:creationId xmlns:a16="http://schemas.microsoft.com/office/drawing/2014/main" id="{F8A8F012-C063-6A42-8EC5-07B702315588}"/>
              </a:ext>
            </a:extLst>
          </p:cNvPr>
          <p:cNvSpPr>
            <a:spLocks noGrp="1"/>
          </p:cNvSpPr>
          <p:nvPr>
            <p:ph type="body" sz="quarter" idx="32" hasCustomPrompt="1"/>
          </p:nvPr>
        </p:nvSpPr>
        <p:spPr>
          <a:xfrm>
            <a:off x="1853482" y="4560550"/>
            <a:ext cx="1925546" cy="205740"/>
          </a:xfrm>
          <a:prstGeom prst="rect">
            <a:avLst/>
          </a:prstGeom>
        </p:spPr>
        <p:txBody>
          <a:bodyPr lIns="0" tIns="0" rIns="0" bIns="0"/>
          <a:lstStyle>
            <a:lvl1pPr marL="0" indent="0">
              <a:lnSpc>
                <a:spcPct val="100000"/>
              </a:lnSpc>
              <a:spcBef>
                <a:spcPts val="0"/>
              </a:spcBef>
              <a:buNone/>
              <a:defRPr sz="800">
                <a:latin typeface="+mn-lt"/>
              </a:defRPr>
            </a:lvl1pPr>
            <a:lvl2pPr indent="0">
              <a:buNone/>
              <a:defRPr>
                <a:latin typeface="+mj-lt"/>
              </a:defRPr>
            </a:lvl2pPr>
            <a:lvl3pPr indent="0">
              <a:buNone/>
              <a:defRPr>
                <a:latin typeface="+mj-lt"/>
              </a:defRPr>
            </a:lvl3pPr>
            <a:lvl4pPr indent="0">
              <a:buNone/>
              <a:defRPr>
                <a:latin typeface="+mj-lt"/>
              </a:defRPr>
            </a:lvl4pPr>
            <a:lvl5pPr indent="0">
              <a:buNone/>
              <a:defRPr>
                <a:latin typeface="+mj-lt"/>
              </a:defRPr>
            </a:lvl5pPr>
          </a:lstStyle>
          <a:p>
            <a:pPr lvl="0"/>
            <a:r>
              <a:rPr lang="en-US" dirty="0"/>
              <a:t>PLACE TIMELINE HEADING HERE PLEASE</a:t>
            </a:r>
          </a:p>
        </p:txBody>
      </p:sp>
      <p:sp>
        <p:nvSpPr>
          <p:cNvPr id="71" name="Text Placeholder 19">
            <a:extLst>
              <a:ext uri="{FF2B5EF4-FFF2-40B4-BE49-F238E27FC236}">
                <a16:creationId xmlns:a16="http://schemas.microsoft.com/office/drawing/2014/main" id="{0BA727BA-EA3E-D34E-A9A1-91F8E65135BF}"/>
              </a:ext>
            </a:extLst>
          </p:cNvPr>
          <p:cNvSpPr>
            <a:spLocks noGrp="1"/>
          </p:cNvSpPr>
          <p:nvPr>
            <p:ph type="body" sz="quarter" idx="33" hasCustomPrompt="1"/>
          </p:nvPr>
        </p:nvSpPr>
        <p:spPr>
          <a:xfrm>
            <a:off x="1853482" y="5177034"/>
            <a:ext cx="1925543" cy="811138"/>
          </a:xfrm>
          <a:prstGeom prst="rect">
            <a:avLst/>
          </a:prstGeom>
        </p:spPr>
        <p:txBody>
          <a:bodyPr lIns="0" tIns="91440" rIns="0" bIns="0"/>
          <a:lstStyle>
            <a:lvl1pPr marL="0" indent="0">
              <a:lnSpc>
                <a:spcPts val="1100"/>
              </a:lnSpc>
              <a:spcBef>
                <a:spcPts val="0"/>
              </a:spcBef>
              <a:buNone/>
              <a:defRPr sz="800" b="0" i="0">
                <a:latin typeface="GT Walsheim Regular" panose="02000503030000020003" pitchFamily="2" charset="77"/>
              </a:defRPr>
            </a:lvl1pPr>
            <a:lvl2pPr indent="0">
              <a:buNone/>
              <a:defRPr>
                <a:latin typeface="+mj-lt"/>
              </a:defRPr>
            </a:lvl2pPr>
            <a:lvl3pPr indent="0">
              <a:buNone/>
              <a:defRPr>
                <a:latin typeface="+mj-lt"/>
              </a:defRPr>
            </a:lvl3pPr>
            <a:lvl4pPr indent="0">
              <a:buNone/>
              <a:defRPr>
                <a:latin typeface="+mj-lt"/>
              </a:defRPr>
            </a:lvl4pPr>
            <a:lvl5pPr indent="0">
              <a:buNone/>
              <a:defRPr>
                <a:latin typeface="+mj-lt"/>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hendrerit</a:t>
            </a:r>
            <a:r>
              <a:rPr lang="en-US" dirty="0"/>
              <a:t> in </a:t>
            </a:r>
            <a:r>
              <a:rPr lang="en-US" dirty="0" err="1"/>
              <a:t>vutate</a:t>
            </a:r>
            <a:r>
              <a:rPr lang="en-US" dirty="0"/>
              <a:t> </a:t>
            </a:r>
            <a:r>
              <a:rPr lang="en-US" dirty="0" err="1"/>
              <a:t>velit</a:t>
            </a:r>
            <a:r>
              <a:rPr lang="en-US" dirty="0"/>
              <a:t> </a:t>
            </a:r>
            <a:r>
              <a:rPr lang="en-US" dirty="0" err="1"/>
              <a:t>esse</a:t>
            </a:r>
            <a:r>
              <a:rPr lang="en-US" dirty="0"/>
              <a:t> </a:t>
            </a:r>
            <a:r>
              <a:rPr lang="en-US" dirty="0" err="1"/>
              <a:t>molestie</a:t>
            </a:r>
            <a:r>
              <a:rPr lang="en-US" dirty="0"/>
              <a:t>.</a:t>
            </a:r>
          </a:p>
        </p:txBody>
      </p:sp>
      <p:sp>
        <p:nvSpPr>
          <p:cNvPr id="72" name="Text Placeholder 19">
            <a:extLst>
              <a:ext uri="{FF2B5EF4-FFF2-40B4-BE49-F238E27FC236}">
                <a16:creationId xmlns:a16="http://schemas.microsoft.com/office/drawing/2014/main" id="{F1561949-11FD-114E-AF46-F3638203F1B1}"/>
              </a:ext>
            </a:extLst>
          </p:cNvPr>
          <p:cNvSpPr>
            <a:spLocks noGrp="1"/>
          </p:cNvSpPr>
          <p:nvPr>
            <p:ph type="body" sz="quarter" idx="34" hasCustomPrompt="1"/>
          </p:nvPr>
        </p:nvSpPr>
        <p:spPr>
          <a:xfrm>
            <a:off x="4262250" y="4784034"/>
            <a:ext cx="1925543" cy="365760"/>
          </a:xfrm>
          <a:prstGeom prst="rect">
            <a:avLst/>
          </a:prstGeom>
        </p:spPr>
        <p:txBody>
          <a:bodyPr lIns="0" tIns="0" rIns="0" bIns="0" anchor="ctr" anchorCtr="0"/>
          <a:lstStyle>
            <a:lvl1pPr marL="0" indent="-228554">
              <a:lnSpc>
                <a:spcPct val="100000"/>
              </a:lnSpc>
              <a:spcBef>
                <a:spcPts val="0"/>
              </a:spcBef>
              <a:buClr>
                <a:schemeClr val="accent2"/>
              </a:buClr>
              <a:buSzPct val="100000"/>
              <a:buFont typeface="Wingdings" pitchFamily="2" charset="2"/>
              <a:buNone/>
              <a:defRPr sz="1900">
                <a:latin typeface="+mj-lt"/>
              </a:defRPr>
            </a:lvl1pPr>
            <a:lvl2pPr indent="0">
              <a:buNone/>
              <a:defRPr>
                <a:latin typeface="+mj-lt"/>
              </a:defRPr>
            </a:lvl2pPr>
            <a:lvl3pPr indent="0">
              <a:buNone/>
              <a:defRPr>
                <a:latin typeface="+mj-lt"/>
              </a:defRPr>
            </a:lvl3pPr>
            <a:lvl4pPr indent="0">
              <a:buNone/>
              <a:defRPr>
                <a:latin typeface="+mj-lt"/>
              </a:defRPr>
            </a:lvl4pPr>
            <a:lvl5pPr indent="0">
              <a:buNone/>
              <a:defRPr>
                <a:latin typeface="+mj-lt"/>
              </a:defRPr>
            </a:lvl5pPr>
          </a:lstStyle>
          <a:p>
            <a:pPr lvl="0"/>
            <a:r>
              <a:rPr lang="en-US" dirty="0"/>
              <a:t>20XX – 20XX</a:t>
            </a:r>
          </a:p>
        </p:txBody>
      </p:sp>
      <p:sp>
        <p:nvSpPr>
          <p:cNvPr id="73" name="Text Placeholder 19">
            <a:extLst>
              <a:ext uri="{FF2B5EF4-FFF2-40B4-BE49-F238E27FC236}">
                <a16:creationId xmlns:a16="http://schemas.microsoft.com/office/drawing/2014/main" id="{D7DFD58F-9460-1D41-9A78-43DCDF76A0BF}"/>
              </a:ext>
            </a:extLst>
          </p:cNvPr>
          <p:cNvSpPr>
            <a:spLocks noGrp="1"/>
          </p:cNvSpPr>
          <p:nvPr>
            <p:ph type="body" sz="quarter" idx="35" hasCustomPrompt="1"/>
          </p:nvPr>
        </p:nvSpPr>
        <p:spPr>
          <a:xfrm>
            <a:off x="4262250" y="4560550"/>
            <a:ext cx="1925546" cy="205740"/>
          </a:xfrm>
          <a:prstGeom prst="rect">
            <a:avLst/>
          </a:prstGeom>
        </p:spPr>
        <p:txBody>
          <a:bodyPr lIns="0" tIns="0" rIns="0" bIns="0"/>
          <a:lstStyle>
            <a:lvl1pPr marL="0" indent="0">
              <a:lnSpc>
                <a:spcPct val="100000"/>
              </a:lnSpc>
              <a:spcBef>
                <a:spcPts val="0"/>
              </a:spcBef>
              <a:buNone/>
              <a:defRPr sz="800">
                <a:latin typeface="+mn-lt"/>
              </a:defRPr>
            </a:lvl1pPr>
            <a:lvl2pPr indent="0">
              <a:buNone/>
              <a:defRPr>
                <a:latin typeface="+mj-lt"/>
              </a:defRPr>
            </a:lvl2pPr>
            <a:lvl3pPr indent="0">
              <a:buNone/>
              <a:defRPr>
                <a:latin typeface="+mj-lt"/>
              </a:defRPr>
            </a:lvl3pPr>
            <a:lvl4pPr indent="0">
              <a:buNone/>
              <a:defRPr>
                <a:latin typeface="+mj-lt"/>
              </a:defRPr>
            </a:lvl4pPr>
            <a:lvl5pPr indent="0">
              <a:buNone/>
              <a:defRPr>
                <a:latin typeface="+mj-lt"/>
              </a:defRPr>
            </a:lvl5pPr>
          </a:lstStyle>
          <a:p>
            <a:pPr lvl="0"/>
            <a:r>
              <a:rPr lang="en-US" dirty="0"/>
              <a:t>PLACE TIMELINE HEADING HERE PLEASE</a:t>
            </a:r>
          </a:p>
        </p:txBody>
      </p:sp>
      <p:sp>
        <p:nvSpPr>
          <p:cNvPr id="74" name="Text Placeholder 19">
            <a:extLst>
              <a:ext uri="{FF2B5EF4-FFF2-40B4-BE49-F238E27FC236}">
                <a16:creationId xmlns:a16="http://schemas.microsoft.com/office/drawing/2014/main" id="{ADAF9691-246E-9045-97C3-DB49D5A9625B}"/>
              </a:ext>
            </a:extLst>
          </p:cNvPr>
          <p:cNvSpPr>
            <a:spLocks noGrp="1"/>
          </p:cNvSpPr>
          <p:nvPr>
            <p:ph type="body" sz="quarter" idx="36" hasCustomPrompt="1"/>
          </p:nvPr>
        </p:nvSpPr>
        <p:spPr>
          <a:xfrm>
            <a:off x="4262250" y="5177034"/>
            <a:ext cx="1925543" cy="811138"/>
          </a:xfrm>
          <a:prstGeom prst="rect">
            <a:avLst/>
          </a:prstGeom>
        </p:spPr>
        <p:txBody>
          <a:bodyPr lIns="0" tIns="91440" rIns="0" bIns="0"/>
          <a:lstStyle>
            <a:lvl1pPr marL="0" indent="0">
              <a:lnSpc>
                <a:spcPts val="1100"/>
              </a:lnSpc>
              <a:spcBef>
                <a:spcPts val="0"/>
              </a:spcBef>
              <a:buNone/>
              <a:defRPr sz="800" b="0" i="0">
                <a:latin typeface="GT Walsheim Regular" panose="02000503030000020003" pitchFamily="2" charset="77"/>
              </a:defRPr>
            </a:lvl1pPr>
            <a:lvl2pPr indent="0">
              <a:buNone/>
              <a:defRPr>
                <a:latin typeface="+mj-lt"/>
              </a:defRPr>
            </a:lvl2pPr>
            <a:lvl3pPr indent="0">
              <a:buNone/>
              <a:defRPr>
                <a:latin typeface="+mj-lt"/>
              </a:defRPr>
            </a:lvl3pPr>
            <a:lvl4pPr indent="0">
              <a:buNone/>
              <a:defRPr>
                <a:latin typeface="+mj-lt"/>
              </a:defRPr>
            </a:lvl4pPr>
            <a:lvl5pPr indent="0">
              <a:buNone/>
              <a:defRPr>
                <a:latin typeface="+mj-lt"/>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hendrerit</a:t>
            </a:r>
            <a:r>
              <a:rPr lang="en-US" dirty="0"/>
              <a:t> in </a:t>
            </a:r>
            <a:r>
              <a:rPr lang="en-US" dirty="0" err="1"/>
              <a:t>vutate</a:t>
            </a:r>
            <a:r>
              <a:rPr lang="en-US" dirty="0"/>
              <a:t> </a:t>
            </a:r>
            <a:r>
              <a:rPr lang="en-US" dirty="0" err="1"/>
              <a:t>velit</a:t>
            </a:r>
            <a:r>
              <a:rPr lang="en-US" dirty="0"/>
              <a:t> </a:t>
            </a:r>
            <a:r>
              <a:rPr lang="en-US" dirty="0" err="1"/>
              <a:t>esse</a:t>
            </a:r>
            <a:r>
              <a:rPr lang="en-US" dirty="0"/>
              <a:t> </a:t>
            </a:r>
            <a:r>
              <a:rPr lang="en-US" dirty="0" err="1"/>
              <a:t>molestie</a:t>
            </a:r>
            <a:r>
              <a:rPr lang="en-US" dirty="0"/>
              <a:t>.</a:t>
            </a:r>
          </a:p>
        </p:txBody>
      </p:sp>
      <p:sp>
        <p:nvSpPr>
          <p:cNvPr id="75" name="Text Placeholder 19">
            <a:extLst>
              <a:ext uri="{FF2B5EF4-FFF2-40B4-BE49-F238E27FC236}">
                <a16:creationId xmlns:a16="http://schemas.microsoft.com/office/drawing/2014/main" id="{5E0DCADD-D859-BD47-B702-875730BA8E18}"/>
              </a:ext>
            </a:extLst>
          </p:cNvPr>
          <p:cNvSpPr>
            <a:spLocks noGrp="1"/>
          </p:cNvSpPr>
          <p:nvPr>
            <p:ph type="body" sz="quarter" idx="37" hasCustomPrompt="1"/>
          </p:nvPr>
        </p:nvSpPr>
        <p:spPr>
          <a:xfrm>
            <a:off x="6677476" y="4784034"/>
            <a:ext cx="1925543" cy="365760"/>
          </a:xfrm>
          <a:prstGeom prst="rect">
            <a:avLst/>
          </a:prstGeom>
        </p:spPr>
        <p:txBody>
          <a:bodyPr lIns="0" tIns="0" rIns="0" bIns="0" anchor="ctr" anchorCtr="0"/>
          <a:lstStyle>
            <a:lvl1pPr marL="0" indent="-228554">
              <a:lnSpc>
                <a:spcPct val="100000"/>
              </a:lnSpc>
              <a:spcBef>
                <a:spcPts val="0"/>
              </a:spcBef>
              <a:buClr>
                <a:schemeClr val="accent5"/>
              </a:buClr>
              <a:buSzPct val="100000"/>
              <a:buFont typeface="Wingdings" pitchFamily="2" charset="2"/>
              <a:buNone/>
              <a:defRPr sz="1900">
                <a:latin typeface="+mj-lt"/>
              </a:defRPr>
            </a:lvl1pPr>
            <a:lvl2pPr indent="0">
              <a:buNone/>
              <a:defRPr>
                <a:latin typeface="+mj-lt"/>
              </a:defRPr>
            </a:lvl2pPr>
            <a:lvl3pPr indent="0">
              <a:buNone/>
              <a:defRPr>
                <a:latin typeface="+mj-lt"/>
              </a:defRPr>
            </a:lvl3pPr>
            <a:lvl4pPr indent="0">
              <a:buNone/>
              <a:defRPr>
                <a:latin typeface="+mj-lt"/>
              </a:defRPr>
            </a:lvl4pPr>
            <a:lvl5pPr indent="0">
              <a:buNone/>
              <a:defRPr>
                <a:latin typeface="+mj-lt"/>
              </a:defRPr>
            </a:lvl5pPr>
          </a:lstStyle>
          <a:p>
            <a:pPr lvl="0"/>
            <a:r>
              <a:rPr lang="en-US" dirty="0"/>
              <a:t>20XX</a:t>
            </a:r>
          </a:p>
        </p:txBody>
      </p:sp>
      <p:sp>
        <p:nvSpPr>
          <p:cNvPr id="76" name="Text Placeholder 19">
            <a:extLst>
              <a:ext uri="{FF2B5EF4-FFF2-40B4-BE49-F238E27FC236}">
                <a16:creationId xmlns:a16="http://schemas.microsoft.com/office/drawing/2014/main" id="{D522DD3C-2FF0-1D4E-AE06-D3261B9672A2}"/>
              </a:ext>
            </a:extLst>
          </p:cNvPr>
          <p:cNvSpPr>
            <a:spLocks noGrp="1"/>
          </p:cNvSpPr>
          <p:nvPr>
            <p:ph type="body" sz="quarter" idx="38" hasCustomPrompt="1"/>
          </p:nvPr>
        </p:nvSpPr>
        <p:spPr>
          <a:xfrm>
            <a:off x="6677476" y="4560550"/>
            <a:ext cx="1925546" cy="205740"/>
          </a:xfrm>
          <a:prstGeom prst="rect">
            <a:avLst/>
          </a:prstGeom>
        </p:spPr>
        <p:txBody>
          <a:bodyPr lIns="0" tIns="0" rIns="0" bIns="0"/>
          <a:lstStyle>
            <a:lvl1pPr marL="0" indent="0">
              <a:lnSpc>
                <a:spcPct val="100000"/>
              </a:lnSpc>
              <a:spcBef>
                <a:spcPts val="0"/>
              </a:spcBef>
              <a:buNone/>
              <a:defRPr sz="800">
                <a:latin typeface="+mn-lt"/>
              </a:defRPr>
            </a:lvl1pPr>
            <a:lvl2pPr indent="0">
              <a:buNone/>
              <a:defRPr>
                <a:latin typeface="+mj-lt"/>
              </a:defRPr>
            </a:lvl2pPr>
            <a:lvl3pPr indent="0">
              <a:buNone/>
              <a:defRPr>
                <a:latin typeface="+mj-lt"/>
              </a:defRPr>
            </a:lvl3pPr>
            <a:lvl4pPr indent="0">
              <a:buNone/>
              <a:defRPr>
                <a:latin typeface="+mj-lt"/>
              </a:defRPr>
            </a:lvl4pPr>
            <a:lvl5pPr indent="0">
              <a:buNone/>
              <a:defRPr>
                <a:latin typeface="+mj-lt"/>
              </a:defRPr>
            </a:lvl5pPr>
          </a:lstStyle>
          <a:p>
            <a:pPr lvl="0"/>
            <a:r>
              <a:rPr lang="en-US" dirty="0"/>
              <a:t>PLACE TIMELINE HEADING HERE PLEASE</a:t>
            </a:r>
          </a:p>
        </p:txBody>
      </p:sp>
      <p:sp>
        <p:nvSpPr>
          <p:cNvPr id="77" name="Text Placeholder 19">
            <a:extLst>
              <a:ext uri="{FF2B5EF4-FFF2-40B4-BE49-F238E27FC236}">
                <a16:creationId xmlns:a16="http://schemas.microsoft.com/office/drawing/2014/main" id="{D93EFED9-E68C-C541-AEFA-13CD8E686007}"/>
              </a:ext>
            </a:extLst>
          </p:cNvPr>
          <p:cNvSpPr>
            <a:spLocks noGrp="1"/>
          </p:cNvSpPr>
          <p:nvPr>
            <p:ph type="body" sz="quarter" idx="39" hasCustomPrompt="1"/>
          </p:nvPr>
        </p:nvSpPr>
        <p:spPr>
          <a:xfrm>
            <a:off x="6677476" y="5177034"/>
            <a:ext cx="1925543" cy="811138"/>
          </a:xfrm>
          <a:prstGeom prst="rect">
            <a:avLst/>
          </a:prstGeom>
        </p:spPr>
        <p:txBody>
          <a:bodyPr lIns="0" tIns="91440" rIns="0" bIns="0"/>
          <a:lstStyle>
            <a:lvl1pPr marL="0" indent="0">
              <a:lnSpc>
                <a:spcPts val="1100"/>
              </a:lnSpc>
              <a:spcBef>
                <a:spcPts val="0"/>
              </a:spcBef>
              <a:buNone/>
              <a:defRPr sz="800" b="0" i="0">
                <a:latin typeface="GT Walsheim Regular" panose="02000503030000020003" pitchFamily="2" charset="77"/>
              </a:defRPr>
            </a:lvl1pPr>
            <a:lvl2pPr indent="0">
              <a:buNone/>
              <a:defRPr>
                <a:latin typeface="+mj-lt"/>
              </a:defRPr>
            </a:lvl2pPr>
            <a:lvl3pPr indent="0">
              <a:buNone/>
              <a:defRPr>
                <a:latin typeface="+mj-lt"/>
              </a:defRPr>
            </a:lvl3pPr>
            <a:lvl4pPr indent="0">
              <a:buNone/>
              <a:defRPr>
                <a:latin typeface="+mj-lt"/>
              </a:defRPr>
            </a:lvl4pPr>
            <a:lvl5pPr indent="0">
              <a:buNone/>
              <a:defRPr>
                <a:latin typeface="+mj-lt"/>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hendrerit</a:t>
            </a:r>
            <a:r>
              <a:rPr lang="en-US" dirty="0"/>
              <a:t> in </a:t>
            </a:r>
            <a:r>
              <a:rPr lang="en-US" dirty="0" err="1"/>
              <a:t>vutate</a:t>
            </a:r>
            <a:r>
              <a:rPr lang="en-US" dirty="0"/>
              <a:t> </a:t>
            </a:r>
            <a:r>
              <a:rPr lang="en-US" dirty="0" err="1"/>
              <a:t>velit</a:t>
            </a:r>
            <a:r>
              <a:rPr lang="en-US" dirty="0"/>
              <a:t> </a:t>
            </a:r>
            <a:r>
              <a:rPr lang="en-US" dirty="0" err="1"/>
              <a:t>esse</a:t>
            </a:r>
            <a:r>
              <a:rPr lang="en-US" dirty="0"/>
              <a:t> </a:t>
            </a:r>
            <a:r>
              <a:rPr lang="en-US" dirty="0" err="1"/>
              <a:t>molestie</a:t>
            </a:r>
            <a:r>
              <a:rPr lang="en-US" dirty="0"/>
              <a:t>.</a:t>
            </a:r>
          </a:p>
        </p:txBody>
      </p:sp>
      <p:sp>
        <p:nvSpPr>
          <p:cNvPr id="78" name="Text Placeholder 19">
            <a:extLst>
              <a:ext uri="{FF2B5EF4-FFF2-40B4-BE49-F238E27FC236}">
                <a16:creationId xmlns:a16="http://schemas.microsoft.com/office/drawing/2014/main" id="{93BB7ADD-7C76-234A-A10D-CD300E6B4F81}"/>
              </a:ext>
            </a:extLst>
          </p:cNvPr>
          <p:cNvSpPr>
            <a:spLocks noGrp="1"/>
          </p:cNvSpPr>
          <p:nvPr>
            <p:ph type="body" sz="quarter" idx="40" hasCustomPrompt="1"/>
          </p:nvPr>
        </p:nvSpPr>
        <p:spPr>
          <a:xfrm>
            <a:off x="9085082" y="4784034"/>
            <a:ext cx="1925543" cy="365760"/>
          </a:xfrm>
          <a:prstGeom prst="rect">
            <a:avLst/>
          </a:prstGeom>
        </p:spPr>
        <p:txBody>
          <a:bodyPr lIns="0" tIns="0" rIns="0" bIns="0" anchor="ctr" anchorCtr="0"/>
          <a:lstStyle>
            <a:lvl1pPr marL="0" indent="-228554">
              <a:lnSpc>
                <a:spcPct val="100000"/>
              </a:lnSpc>
              <a:spcBef>
                <a:spcPts val="0"/>
              </a:spcBef>
              <a:buClrTx/>
              <a:buSzPct val="100000"/>
              <a:buFont typeface="Wingdings" pitchFamily="2" charset="2"/>
              <a:buNone/>
              <a:defRPr sz="1900">
                <a:latin typeface="+mj-lt"/>
              </a:defRPr>
            </a:lvl1pPr>
            <a:lvl2pPr indent="0">
              <a:buNone/>
              <a:defRPr>
                <a:latin typeface="+mj-lt"/>
              </a:defRPr>
            </a:lvl2pPr>
            <a:lvl3pPr indent="0">
              <a:buNone/>
              <a:defRPr>
                <a:latin typeface="+mj-lt"/>
              </a:defRPr>
            </a:lvl3pPr>
            <a:lvl4pPr indent="0">
              <a:buNone/>
              <a:defRPr>
                <a:latin typeface="+mj-lt"/>
              </a:defRPr>
            </a:lvl4pPr>
            <a:lvl5pPr indent="0">
              <a:buNone/>
              <a:defRPr>
                <a:latin typeface="+mj-lt"/>
              </a:defRPr>
            </a:lvl5pPr>
          </a:lstStyle>
          <a:p>
            <a:pPr lvl="0"/>
            <a:r>
              <a:rPr lang="en-US" dirty="0"/>
              <a:t>20XX – 20XX</a:t>
            </a:r>
          </a:p>
        </p:txBody>
      </p:sp>
      <p:sp>
        <p:nvSpPr>
          <p:cNvPr id="79" name="Text Placeholder 19">
            <a:extLst>
              <a:ext uri="{FF2B5EF4-FFF2-40B4-BE49-F238E27FC236}">
                <a16:creationId xmlns:a16="http://schemas.microsoft.com/office/drawing/2014/main" id="{527F7FE7-8CC5-D646-8DAE-1DD446C11C6C}"/>
              </a:ext>
            </a:extLst>
          </p:cNvPr>
          <p:cNvSpPr>
            <a:spLocks noGrp="1"/>
          </p:cNvSpPr>
          <p:nvPr>
            <p:ph type="body" sz="quarter" idx="41" hasCustomPrompt="1"/>
          </p:nvPr>
        </p:nvSpPr>
        <p:spPr>
          <a:xfrm>
            <a:off x="9085082" y="4560550"/>
            <a:ext cx="1925546" cy="205740"/>
          </a:xfrm>
          <a:prstGeom prst="rect">
            <a:avLst/>
          </a:prstGeom>
        </p:spPr>
        <p:txBody>
          <a:bodyPr lIns="0" tIns="0" rIns="0" bIns="0"/>
          <a:lstStyle>
            <a:lvl1pPr marL="0" indent="0">
              <a:lnSpc>
                <a:spcPct val="100000"/>
              </a:lnSpc>
              <a:spcBef>
                <a:spcPts val="0"/>
              </a:spcBef>
              <a:buNone/>
              <a:defRPr sz="800">
                <a:latin typeface="+mn-lt"/>
              </a:defRPr>
            </a:lvl1pPr>
            <a:lvl2pPr indent="0">
              <a:buNone/>
              <a:defRPr>
                <a:latin typeface="+mj-lt"/>
              </a:defRPr>
            </a:lvl2pPr>
            <a:lvl3pPr indent="0">
              <a:buNone/>
              <a:defRPr>
                <a:latin typeface="+mj-lt"/>
              </a:defRPr>
            </a:lvl3pPr>
            <a:lvl4pPr indent="0">
              <a:buNone/>
              <a:defRPr>
                <a:latin typeface="+mj-lt"/>
              </a:defRPr>
            </a:lvl4pPr>
            <a:lvl5pPr indent="0">
              <a:buNone/>
              <a:defRPr>
                <a:latin typeface="+mj-lt"/>
              </a:defRPr>
            </a:lvl5pPr>
          </a:lstStyle>
          <a:p>
            <a:pPr lvl="0"/>
            <a:r>
              <a:rPr lang="en-US" dirty="0"/>
              <a:t>PLACE TIMELINE HEADING HERE PLEASE</a:t>
            </a:r>
          </a:p>
        </p:txBody>
      </p:sp>
      <p:sp>
        <p:nvSpPr>
          <p:cNvPr id="80" name="Text Placeholder 19">
            <a:extLst>
              <a:ext uri="{FF2B5EF4-FFF2-40B4-BE49-F238E27FC236}">
                <a16:creationId xmlns:a16="http://schemas.microsoft.com/office/drawing/2014/main" id="{9FADA41E-C858-9D4A-AD4B-027219161CA7}"/>
              </a:ext>
            </a:extLst>
          </p:cNvPr>
          <p:cNvSpPr>
            <a:spLocks noGrp="1"/>
          </p:cNvSpPr>
          <p:nvPr>
            <p:ph type="body" sz="quarter" idx="42" hasCustomPrompt="1"/>
          </p:nvPr>
        </p:nvSpPr>
        <p:spPr>
          <a:xfrm>
            <a:off x="9085082" y="5177034"/>
            <a:ext cx="1925543" cy="811138"/>
          </a:xfrm>
          <a:prstGeom prst="rect">
            <a:avLst/>
          </a:prstGeom>
        </p:spPr>
        <p:txBody>
          <a:bodyPr lIns="0" tIns="91440" rIns="0" bIns="0"/>
          <a:lstStyle>
            <a:lvl1pPr marL="0" indent="0">
              <a:lnSpc>
                <a:spcPts val="1100"/>
              </a:lnSpc>
              <a:spcBef>
                <a:spcPts val="0"/>
              </a:spcBef>
              <a:buNone/>
              <a:defRPr sz="800" b="0" i="0">
                <a:latin typeface="GT Walsheim Regular" panose="02000503030000020003" pitchFamily="2" charset="77"/>
              </a:defRPr>
            </a:lvl1pPr>
            <a:lvl2pPr indent="0">
              <a:buNone/>
              <a:defRPr>
                <a:latin typeface="+mj-lt"/>
              </a:defRPr>
            </a:lvl2pPr>
            <a:lvl3pPr indent="0">
              <a:buNone/>
              <a:defRPr>
                <a:latin typeface="+mj-lt"/>
              </a:defRPr>
            </a:lvl3pPr>
            <a:lvl4pPr indent="0">
              <a:buNone/>
              <a:defRPr>
                <a:latin typeface="+mj-lt"/>
              </a:defRPr>
            </a:lvl4pPr>
            <a:lvl5pPr indent="0">
              <a:buNone/>
              <a:defRPr>
                <a:latin typeface="+mj-lt"/>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hendrerit</a:t>
            </a:r>
            <a:r>
              <a:rPr lang="en-US" dirty="0"/>
              <a:t> in </a:t>
            </a:r>
            <a:r>
              <a:rPr lang="en-US" dirty="0" err="1"/>
              <a:t>vutate</a:t>
            </a:r>
            <a:r>
              <a:rPr lang="en-US" dirty="0"/>
              <a:t> </a:t>
            </a:r>
            <a:r>
              <a:rPr lang="en-US" dirty="0" err="1"/>
              <a:t>velit</a:t>
            </a:r>
            <a:r>
              <a:rPr lang="en-US" dirty="0"/>
              <a:t> </a:t>
            </a:r>
            <a:r>
              <a:rPr lang="en-US" dirty="0" err="1"/>
              <a:t>esse</a:t>
            </a:r>
            <a:r>
              <a:rPr lang="en-US" dirty="0"/>
              <a:t> </a:t>
            </a:r>
            <a:r>
              <a:rPr lang="en-US" dirty="0" err="1"/>
              <a:t>molestie</a:t>
            </a:r>
            <a:r>
              <a:rPr lang="en-US" dirty="0"/>
              <a:t>.</a:t>
            </a:r>
          </a:p>
        </p:txBody>
      </p:sp>
    </p:spTree>
    <p:extLst>
      <p:ext uri="{BB962C8B-B14F-4D97-AF65-F5344CB8AC3E}">
        <p14:creationId xmlns:p14="http://schemas.microsoft.com/office/powerpoint/2010/main" val="39911562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4_Team_Photos">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FFE54C3E-9D98-FB48-8893-0CF21E3EFBF8}"/>
              </a:ext>
            </a:extLst>
          </p:cNvPr>
          <p:cNvPicPr>
            <a:picLocks noChangeAspect="1"/>
          </p:cNvPicPr>
          <p:nvPr userDrawn="1"/>
        </p:nvPicPr>
        <p:blipFill>
          <a:blip r:embed="rId2"/>
          <a:srcRect/>
          <a:stretch/>
        </p:blipFill>
        <p:spPr>
          <a:xfrm>
            <a:off x="793" y="0"/>
            <a:ext cx="12190413" cy="6858000"/>
          </a:xfrm>
          <a:prstGeom prst="rect">
            <a:avLst/>
          </a:prstGeom>
        </p:spPr>
      </p:pic>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a:p>
        </p:txBody>
      </p:sp>
      <p:sp>
        <p:nvSpPr>
          <p:cNvPr id="22" name="Title 1">
            <a:extLst>
              <a:ext uri="{FF2B5EF4-FFF2-40B4-BE49-F238E27FC236}">
                <a16:creationId xmlns:a16="http://schemas.microsoft.com/office/drawing/2014/main" id="{41383F0B-0EF2-4641-BC67-B4D9383FF97D}"/>
              </a:ext>
            </a:extLst>
          </p:cNvPr>
          <p:cNvSpPr>
            <a:spLocks noGrp="1"/>
          </p:cNvSpPr>
          <p:nvPr>
            <p:ph type="title" hasCustomPrompt="1"/>
          </p:nvPr>
        </p:nvSpPr>
        <p:spPr>
          <a:xfrm>
            <a:off x="457140" y="914400"/>
            <a:ext cx="9599950" cy="548640"/>
          </a:xfrm>
          <a:prstGeom prst="rect">
            <a:avLst/>
          </a:prstGeom>
        </p:spPr>
        <p:txBody>
          <a:bodyPr lIns="0" tIns="0" rIns="0" bIns="0"/>
          <a:lstStyle>
            <a:lvl1pPr>
              <a:lnSpc>
                <a:spcPct val="100000"/>
              </a:lnSpc>
              <a:defRPr sz="2500"/>
            </a:lvl1pPr>
          </a:lstStyle>
          <a:p>
            <a:r>
              <a:rPr lang="en-US" dirty="0"/>
              <a:t>H2 headline Nib Regular 50pt</a:t>
            </a:r>
          </a:p>
        </p:txBody>
      </p:sp>
      <p:sp>
        <p:nvSpPr>
          <p:cNvPr id="23" name="Text Placeholder 10">
            <a:extLst>
              <a:ext uri="{FF2B5EF4-FFF2-40B4-BE49-F238E27FC236}">
                <a16:creationId xmlns:a16="http://schemas.microsoft.com/office/drawing/2014/main" id="{D00496B6-7358-6740-B282-21C66B6E9491}"/>
              </a:ext>
            </a:extLst>
          </p:cNvPr>
          <p:cNvSpPr>
            <a:spLocks noGrp="1"/>
          </p:cNvSpPr>
          <p:nvPr>
            <p:ph type="body" sz="quarter" idx="13" hasCustomPrompt="1"/>
          </p:nvPr>
        </p:nvSpPr>
        <p:spPr>
          <a:xfrm>
            <a:off x="457140" y="1490472"/>
            <a:ext cx="9599950" cy="27432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H3 HEADER HERE</a:t>
            </a:r>
          </a:p>
        </p:txBody>
      </p:sp>
      <p:sp>
        <p:nvSpPr>
          <p:cNvPr id="24" name="Picture Placeholder 6">
            <a:extLst>
              <a:ext uri="{FF2B5EF4-FFF2-40B4-BE49-F238E27FC236}">
                <a16:creationId xmlns:a16="http://schemas.microsoft.com/office/drawing/2014/main" id="{AA8B664F-494D-D045-890E-D57B5DD76C22}"/>
              </a:ext>
            </a:extLst>
          </p:cNvPr>
          <p:cNvSpPr>
            <a:spLocks noGrp="1"/>
          </p:cNvSpPr>
          <p:nvPr>
            <p:ph type="pic" sz="quarter" idx="17" hasCustomPrompt="1"/>
          </p:nvPr>
        </p:nvSpPr>
        <p:spPr>
          <a:xfrm>
            <a:off x="457140" y="2057400"/>
            <a:ext cx="2468559" cy="2651760"/>
          </a:xfrm>
          <a:prstGeom prst="rect">
            <a:avLst/>
          </a:prstGeom>
          <a:solidFill>
            <a:schemeClr val="bg1">
              <a:lumMod val="50000"/>
            </a:schemeClr>
          </a:solidFill>
          <a:ln w="31750">
            <a:noFill/>
          </a:ln>
        </p:spPr>
        <p:txBody>
          <a:bodyPr anchor="ctr"/>
          <a:lstStyle>
            <a:lvl1pPr marL="0" indent="0" algn="ctr">
              <a:buNone/>
              <a:defRPr>
                <a:solidFill>
                  <a:schemeClr val="bg1"/>
                </a:solidFill>
              </a:defRPr>
            </a:lvl1pPr>
          </a:lstStyle>
          <a:p>
            <a:r>
              <a:rPr lang="en-US" dirty="0"/>
              <a:t>Insert Picture Here</a:t>
            </a:r>
          </a:p>
        </p:txBody>
      </p:sp>
      <p:sp>
        <p:nvSpPr>
          <p:cNvPr id="30" name="Picture Placeholder 6">
            <a:extLst>
              <a:ext uri="{FF2B5EF4-FFF2-40B4-BE49-F238E27FC236}">
                <a16:creationId xmlns:a16="http://schemas.microsoft.com/office/drawing/2014/main" id="{D9C59B69-7F85-F542-B6D7-66A66B6AEE1E}"/>
              </a:ext>
            </a:extLst>
          </p:cNvPr>
          <p:cNvSpPr>
            <a:spLocks noGrp="1"/>
          </p:cNvSpPr>
          <p:nvPr>
            <p:ph type="pic" sz="quarter" idx="29" hasCustomPrompt="1"/>
          </p:nvPr>
        </p:nvSpPr>
        <p:spPr>
          <a:xfrm>
            <a:off x="9279951" y="2057400"/>
            <a:ext cx="2468559" cy="2651760"/>
          </a:xfrm>
          <a:prstGeom prst="rect">
            <a:avLst/>
          </a:prstGeom>
          <a:solidFill>
            <a:schemeClr val="bg1">
              <a:lumMod val="50000"/>
            </a:schemeClr>
          </a:solidFill>
          <a:ln w="31750">
            <a:noFill/>
          </a:ln>
        </p:spPr>
        <p:txBody>
          <a:bodyPr anchor="ctr"/>
          <a:lstStyle>
            <a:lvl1pPr marL="0" indent="0" algn="ctr">
              <a:buNone/>
              <a:defRPr>
                <a:solidFill>
                  <a:schemeClr val="bg1"/>
                </a:solidFill>
              </a:defRPr>
            </a:lvl1pPr>
          </a:lstStyle>
          <a:p>
            <a:r>
              <a:rPr lang="en-US" dirty="0"/>
              <a:t>Insert Picture Here</a:t>
            </a:r>
          </a:p>
        </p:txBody>
      </p:sp>
      <p:sp>
        <p:nvSpPr>
          <p:cNvPr id="32" name="Picture Placeholder 6">
            <a:extLst>
              <a:ext uri="{FF2B5EF4-FFF2-40B4-BE49-F238E27FC236}">
                <a16:creationId xmlns:a16="http://schemas.microsoft.com/office/drawing/2014/main" id="{1A748798-CFEA-664B-B508-1D2B7EF74E15}"/>
              </a:ext>
            </a:extLst>
          </p:cNvPr>
          <p:cNvSpPr>
            <a:spLocks noGrp="1"/>
          </p:cNvSpPr>
          <p:nvPr>
            <p:ph type="pic" sz="quarter" idx="30" hasCustomPrompt="1"/>
          </p:nvPr>
        </p:nvSpPr>
        <p:spPr>
          <a:xfrm>
            <a:off x="6339014" y="2057400"/>
            <a:ext cx="2468559" cy="2651760"/>
          </a:xfrm>
          <a:prstGeom prst="rect">
            <a:avLst/>
          </a:prstGeom>
          <a:solidFill>
            <a:schemeClr val="bg1">
              <a:lumMod val="50000"/>
            </a:schemeClr>
          </a:solidFill>
          <a:ln w="31750">
            <a:noFill/>
          </a:ln>
        </p:spPr>
        <p:txBody>
          <a:bodyPr anchor="ctr"/>
          <a:lstStyle>
            <a:lvl1pPr marL="0" indent="0" algn="ctr">
              <a:buNone/>
              <a:defRPr>
                <a:solidFill>
                  <a:schemeClr val="bg1"/>
                </a:solidFill>
              </a:defRPr>
            </a:lvl1pPr>
          </a:lstStyle>
          <a:p>
            <a:r>
              <a:rPr lang="en-US" dirty="0"/>
              <a:t>Insert Picture Here</a:t>
            </a:r>
          </a:p>
        </p:txBody>
      </p:sp>
      <p:sp>
        <p:nvSpPr>
          <p:cNvPr id="33" name="Picture Placeholder 6">
            <a:extLst>
              <a:ext uri="{FF2B5EF4-FFF2-40B4-BE49-F238E27FC236}">
                <a16:creationId xmlns:a16="http://schemas.microsoft.com/office/drawing/2014/main" id="{C87A58AD-D4C0-D949-B2CA-F7F7B63799A2}"/>
              </a:ext>
            </a:extLst>
          </p:cNvPr>
          <p:cNvSpPr>
            <a:spLocks noGrp="1"/>
          </p:cNvSpPr>
          <p:nvPr>
            <p:ph type="pic" sz="quarter" idx="31" hasCustomPrompt="1"/>
          </p:nvPr>
        </p:nvSpPr>
        <p:spPr>
          <a:xfrm>
            <a:off x="3398077" y="2057400"/>
            <a:ext cx="2468559" cy="2651760"/>
          </a:xfrm>
          <a:prstGeom prst="rect">
            <a:avLst/>
          </a:prstGeom>
          <a:solidFill>
            <a:schemeClr val="bg1">
              <a:lumMod val="50000"/>
            </a:schemeClr>
          </a:solidFill>
          <a:ln w="31750">
            <a:noFill/>
          </a:ln>
        </p:spPr>
        <p:txBody>
          <a:bodyPr anchor="ctr"/>
          <a:lstStyle>
            <a:lvl1pPr marL="0" indent="0" algn="ctr">
              <a:buNone/>
              <a:defRPr>
                <a:solidFill>
                  <a:schemeClr val="bg1"/>
                </a:solidFill>
              </a:defRPr>
            </a:lvl1pPr>
          </a:lstStyle>
          <a:p>
            <a:r>
              <a:rPr lang="en-US" dirty="0"/>
              <a:t>Insert Picture Here</a:t>
            </a:r>
          </a:p>
        </p:txBody>
      </p:sp>
      <p:sp>
        <p:nvSpPr>
          <p:cNvPr id="43" name="Text Placeholder 10">
            <a:extLst>
              <a:ext uri="{FF2B5EF4-FFF2-40B4-BE49-F238E27FC236}">
                <a16:creationId xmlns:a16="http://schemas.microsoft.com/office/drawing/2014/main" id="{89848E00-7646-C241-8278-99E54EF968D8}"/>
              </a:ext>
            </a:extLst>
          </p:cNvPr>
          <p:cNvSpPr>
            <a:spLocks noGrp="1"/>
          </p:cNvSpPr>
          <p:nvPr>
            <p:ph type="body" sz="quarter" idx="14" hasCustomPrompt="1"/>
          </p:nvPr>
        </p:nvSpPr>
        <p:spPr>
          <a:xfrm>
            <a:off x="457140" y="5123165"/>
            <a:ext cx="2468559" cy="365760"/>
          </a:xfrm>
          <a:prstGeom prst="rect">
            <a:avLst/>
          </a:prstGeom>
        </p:spPr>
        <p:txBody>
          <a:bodyPr lIns="0" tIns="0" rIns="0" bIns="0"/>
          <a:lstStyle>
            <a:lvl1pPr marL="0" indent="0">
              <a:lnSpc>
                <a:spcPts val="1100"/>
              </a:lnSpc>
              <a:spcBef>
                <a:spcPts val="0"/>
              </a:spcBef>
              <a:spcAft>
                <a:spcPts val="0"/>
              </a:spcAft>
              <a:buFont typeface="+mj-lt"/>
              <a:buNone/>
              <a:defRPr sz="800" b="0" i="0">
                <a:latin typeface="+mn-lt"/>
              </a:defRPr>
            </a:lvl1pPr>
            <a:lvl2pPr>
              <a:buNone/>
              <a:defRPr/>
            </a:lvl2pPr>
            <a:lvl3pPr>
              <a:buNone/>
              <a:defRPr/>
            </a:lvl3pPr>
            <a:lvl4pPr>
              <a:buNone/>
              <a:defRPr/>
            </a:lvl4pPr>
            <a:lvl5pPr>
              <a:buNone/>
              <a:defRPr/>
            </a:lvl5pPr>
          </a:lstStyle>
          <a:p>
            <a:pPr lvl="0"/>
            <a:r>
              <a:rPr lang="en-US" dirty="0"/>
              <a:t>Company here please</a:t>
            </a:r>
            <a:br>
              <a:rPr lang="en-US" dirty="0"/>
            </a:br>
            <a:r>
              <a:rPr lang="en-US" dirty="0"/>
              <a:t>Title here please</a:t>
            </a:r>
          </a:p>
        </p:txBody>
      </p:sp>
      <p:sp>
        <p:nvSpPr>
          <p:cNvPr id="47" name="Text Placeholder 10">
            <a:extLst>
              <a:ext uri="{FF2B5EF4-FFF2-40B4-BE49-F238E27FC236}">
                <a16:creationId xmlns:a16="http://schemas.microsoft.com/office/drawing/2014/main" id="{727DC66D-450E-D946-BA5E-0AB0DC978F44}"/>
              </a:ext>
            </a:extLst>
          </p:cNvPr>
          <p:cNvSpPr>
            <a:spLocks noGrp="1"/>
          </p:cNvSpPr>
          <p:nvPr>
            <p:ph type="body" sz="quarter" idx="19" hasCustomPrompt="1"/>
          </p:nvPr>
        </p:nvSpPr>
        <p:spPr>
          <a:xfrm>
            <a:off x="457140" y="4918853"/>
            <a:ext cx="2468559" cy="182880"/>
          </a:xfrm>
          <a:prstGeom prst="rect">
            <a:avLst/>
          </a:prstGeom>
        </p:spPr>
        <p:txBody>
          <a:bodyPr lIns="0" tIns="0" rIns="0" bIns="0"/>
          <a:lstStyle>
            <a:lvl1pPr marL="0" indent="0">
              <a:lnSpc>
                <a:spcPct val="100000"/>
              </a:lnSpc>
              <a:spcBef>
                <a:spcPts val="0"/>
              </a:spcBef>
              <a:spcAft>
                <a:spcPts val="600"/>
              </a:spcAft>
              <a:buFont typeface="+mj-lt"/>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Stephanie Smith </a:t>
            </a:r>
            <a:r>
              <a:rPr lang="en-US" dirty="0" err="1"/>
              <a:t>Sinderhoff</a:t>
            </a:r>
            <a:endParaRPr lang="en-US" dirty="0"/>
          </a:p>
        </p:txBody>
      </p:sp>
      <p:sp>
        <p:nvSpPr>
          <p:cNvPr id="53" name="Text Placeholder 10">
            <a:extLst>
              <a:ext uri="{FF2B5EF4-FFF2-40B4-BE49-F238E27FC236}">
                <a16:creationId xmlns:a16="http://schemas.microsoft.com/office/drawing/2014/main" id="{6E830B0A-DBC3-CF44-BAF8-4EEDB470189A}"/>
              </a:ext>
            </a:extLst>
          </p:cNvPr>
          <p:cNvSpPr>
            <a:spLocks noGrp="1"/>
          </p:cNvSpPr>
          <p:nvPr>
            <p:ph type="body" sz="quarter" idx="32" hasCustomPrompt="1"/>
          </p:nvPr>
        </p:nvSpPr>
        <p:spPr>
          <a:xfrm>
            <a:off x="3398077" y="5123165"/>
            <a:ext cx="2468559" cy="365760"/>
          </a:xfrm>
          <a:prstGeom prst="rect">
            <a:avLst/>
          </a:prstGeom>
        </p:spPr>
        <p:txBody>
          <a:bodyPr lIns="0" tIns="0" rIns="0" bIns="0"/>
          <a:lstStyle>
            <a:lvl1pPr marL="0" indent="0">
              <a:lnSpc>
                <a:spcPts val="1100"/>
              </a:lnSpc>
              <a:spcBef>
                <a:spcPts val="0"/>
              </a:spcBef>
              <a:spcAft>
                <a:spcPts val="0"/>
              </a:spcAft>
              <a:buFont typeface="+mj-lt"/>
              <a:buNone/>
              <a:defRPr sz="800" b="0" i="0">
                <a:latin typeface="+mn-lt"/>
              </a:defRPr>
            </a:lvl1pPr>
            <a:lvl2pPr>
              <a:buNone/>
              <a:defRPr/>
            </a:lvl2pPr>
            <a:lvl3pPr>
              <a:buNone/>
              <a:defRPr/>
            </a:lvl3pPr>
            <a:lvl4pPr>
              <a:buNone/>
              <a:defRPr/>
            </a:lvl4pPr>
            <a:lvl5pPr>
              <a:buNone/>
              <a:defRPr/>
            </a:lvl5pPr>
          </a:lstStyle>
          <a:p>
            <a:pPr lvl="0"/>
            <a:r>
              <a:rPr lang="en-US" dirty="0"/>
              <a:t>Company here please</a:t>
            </a:r>
            <a:br>
              <a:rPr lang="en-US" dirty="0"/>
            </a:br>
            <a:r>
              <a:rPr lang="en-US" dirty="0"/>
              <a:t>Title here please</a:t>
            </a:r>
          </a:p>
        </p:txBody>
      </p:sp>
      <p:sp>
        <p:nvSpPr>
          <p:cNvPr id="54" name="Text Placeholder 10">
            <a:extLst>
              <a:ext uri="{FF2B5EF4-FFF2-40B4-BE49-F238E27FC236}">
                <a16:creationId xmlns:a16="http://schemas.microsoft.com/office/drawing/2014/main" id="{3F0C81EE-035F-7240-823A-579A418A6AEB}"/>
              </a:ext>
            </a:extLst>
          </p:cNvPr>
          <p:cNvSpPr>
            <a:spLocks noGrp="1"/>
          </p:cNvSpPr>
          <p:nvPr>
            <p:ph type="body" sz="quarter" idx="33" hasCustomPrompt="1"/>
          </p:nvPr>
        </p:nvSpPr>
        <p:spPr>
          <a:xfrm>
            <a:off x="3398077" y="4918853"/>
            <a:ext cx="2468559" cy="182880"/>
          </a:xfrm>
          <a:prstGeom prst="rect">
            <a:avLst/>
          </a:prstGeom>
        </p:spPr>
        <p:txBody>
          <a:bodyPr lIns="0" tIns="0" rIns="0" bIns="0"/>
          <a:lstStyle>
            <a:lvl1pPr marL="0" indent="0">
              <a:lnSpc>
                <a:spcPct val="100000"/>
              </a:lnSpc>
              <a:spcBef>
                <a:spcPts val="0"/>
              </a:spcBef>
              <a:spcAft>
                <a:spcPts val="600"/>
              </a:spcAft>
              <a:buFont typeface="+mj-lt"/>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Stephanie Smith </a:t>
            </a:r>
            <a:r>
              <a:rPr lang="en-US" dirty="0" err="1"/>
              <a:t>Sinderhoff</a:t>
            </a:r>
            <a:endParaRPr lang="en-US" dirty="0"/>
          </a:p>
        </p:txBody>
      </p:sp>
      <p:sp>
        <p:nvSpPr>
          <p:cNvPr id="55" name="Text Placeholder 10">
            <a:extLst>
              <a:ext uri="{FF2B5EF4-FFF2-40B4-BE49-F238E27FC236}">
                <a16:creationId xmlns:a16="http://schemas.microsoft.com/office/drawing/2014/main" id="{9A2AFE26-E8B0-C243-AF58-3A65B3E766EA}"/>
              </a:ext>
            </a:extLst>
          </p:cNvPr>
          <p:cNvSpPr>
            <a:spLocks noGrp="1"/>
          </p:cNvSpPr>
          <p:nvPr>
            <p:ph type="body" sz="quarter" idx="34" hasCustomPrompt="1"/>
          </p:nvPr>
        </p:nvSpPr>
        <p:spPr>
          <a:xfrm>
            <a:off x="6339014" y="5123165"/>
            <a:ext cx="2468559" cy="365760"/>
          </a:xfrm>
          <a:prstGeom prst="rect">
            <a:avLst/>
          </a:prstGeom>
        </p:spPr>
        <p:txBody>
          <a:bodyPr lIns="0" tIns="0" rIns="0" bIns="0"/>
          <a:lstStyle>
            <a:lvl1pPr marL="0" indent="0">
              <a:lnSpc>
                <a:spcPts val="1100"/>
              </a:lnSpc>
              <a:spcBef>
                <a:spcPts val="0"/>
              </a:spcBef>
              <a:spcAft>
                <a:spcPts val="0"/>
              </a:spcAft>
              <a:buFont typeface="+mj-lt"/>
              <a:buNone/>
              <a:defRPr sz="800" b="0" i="0">
                <a:latin typeface="+mn-lt"/>
              </a:defRPr>
            </a:lvl1pPr>
            <a:lvl2pPr>
              <a:buNone/>
              <a:defRPr/>
            </a:lvl2pPr>
            <a:lvl3pPr>
              <a:buNone/>
              <a:defRPr/>
            </a:lvl3pPr>
            <a:lvl4pPr>
              <a:buNone/>
              <a:defRPr/>
            </a:lvl4pPr>
            <a:lvl5pPr>
              <a:buNone/>
              <a:defRPr/>
            </a:lvl5pPr>
          </a:lstStyle>
          <a:p>
            <a:pPr lvl="0"/>
            <a:r>
              <a:rPr lang="en-US" dirty="0"/>
              <a:t>Company here please</a:t>
            </a:r>
            <a:br>
              <a:rPr lang="en-US" dirty="0"/>
            </a:br>
            <a:r>
              <a:rPr lang="en-US" dirty="0"/>
              <a:t>Title here please</a:t>
            </a:r>
          </a:p>
        </p:txBody>
      </p:sp>
      <p:sp>
        <p:nvSpPr>
          <p:cNvPr id="56" name="Text Placeholder 10">
            <a:extLst>
              <a:ext uri="{FF2B5EF4-FFF2-40B4-BE49-F238E27FC236}">
                <a16:creationId xmlns:a16="http://schemas.microsoft.com/office/drawing/2014/main" id="{88F10DB4-D420-5B48-B68F-7EF7FD24C77C}"/>
              </a:ext>
            </a:extLst>
          </p:cNvPr>
          <p:cNvSpPr>
            <a:spLocks noGrp="1"/>
          </p:cNvSpPr>
          <p:nvPr>
            <p:ph type="body" sz="quarter" idx="35" hasCustomPrompt="1"/>
          </p:nvPr>
        </p:nvSpPr>
        <p:spPr>
          <a:xfrm>
            <a:off x="6339014" y="4918853"/>
            <a:ext cx="2468559" cy="182880"/>
          </a:xfrm>
          <a:prstGeom prst="rect">
            <a:avLst/>
          </a:prstGeom>
        </p:spPr>
        <p:txBody>
          <a:bodyPr lIns="0" tIns="0" rIns="0" bIns="0"/>
          <a:lstStyle>
            <a:lvl1pPr marL="0" indent="0">
              <a:lnSpc>
                <a:spcPct val="100000"/>
              </a:lnSpc>
              <a:spcBef>
                <a:spcPts val="0"/>
              </a:spcBef>
              <a:spcAft>
                <a:spcPts val="600"/>
              </a:spcAft>
              <a:buFont typeface="+mj-lt"/>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Stephanie Smith </a:t>
            </a:r>
            <a:r>
              <a:rPr lang="en-US" dirty="0" err="1"/>
              <a:t>Sinderhoff</a:t>
            </a:r>
            <a:endParaRPr lang="en-US" dirty="0"/>
          </a:p>
        </p:txBody>
      </p:sp>
      <p:sp>
        <p:nvSpPr>
          <p:cNvPr id="57" name="Text Placeholder 10">
            <a:extLst>
              <a:ext uri="{FF2B5EF4-FFF2-40B4-BE49-F238E27FC236}">
                <a16:creationId xmlns:a16="http://schemas.microsoft.com/office/drawing/2014/main" id="{ECFB365E-04D7-4F4A-A5D0-AC87BB91190E}"/>
              </a:ext>
            </a:extLst>
          </p:cNvPr>
          <p:cNvSpPr>
            <a:spLocks noGrp="1"/>
          </p:cNvSpPr>
          <p:nvPr>
            <p:ph type="body" sz="quarter" idx="36" hasCustomPrompt="1"/>
          </p:nvPr>
        </p:nvSpPr>
        <p:spPr>
          <a:xfrm>
            <a:off x="9279951" y="5123165"/>
            <a:ext cx="2468559" cy="365760"/>
          </a:xfrm>
          <a:prstGeom prst="rect">
            <a:avLst/>
          </a:prstGeom>
        </p:spPr>
        <p:txBody>
          <a:bodyPr lIns="0" tIns="0" rIns="0" bIns="0"/>
          <a:lstStyle>
            <a:lvl1pPr marL="0" indent="0">
              <a:lnSpc>
                <a:spcPts val="1100"/>
              </a:lnSpc>
              <a:spcBef>
                <a:spcPts val="0"/>
              </a:spcBef>
              <a:spcAft>
                <a:spcPts val="0"/>
              </a:spcAft>
              <a:buFont typeface="+mj-lt"/>
              <a:buNone/>
              <a:defRPr sz="800" b="0" i="0">
                <a:latin typeface="+mn-lt"/>
              </a:defRPr>
            </a:lvl1pPr>
            <a:lvl2pPr>
              <a:buNone/>
              <a:defRPr/>
            </a:lvl2pPr>
            <a:lvl3pPr>
              <a:buNone/>
              <a:defRPr/>
            </a:lvl3pPr>
            <a:lvl4pPr>
              <a:buNone/>
              <a:defRPr/>
            </a:lvl4pPr>
            <a:lvl5pPr>
              <a:buNone/>
              <a:defRPr/>
            </a:lvl5pPr>
          </a:lstStyle>
          <a:p>
            <a:pPr lvl="0"/>
            <a:r>
              <a:rPr lang="en-US" dirty="0"/>
              <a:t>Company here please</a:t>
            </a:r>
            <a:br>
              <a:rPr lang="en-US" dirty="0"/>
            </a:br>
            <a:r>
              <a:rPr lang="en-US" dirty="0"/>
              <a:t>Title here please</a:t>
            </a:r>
          </a:p>
        </p:txBody>
      </p:sp>
      <p:sp>
        <p:nvSpPr>
          <p:cNvPr id="58" name="Text Placeholder 10">
            <a:extLst>
              <a:ext uri="{FF2B5EF4-FFF2-40B4-BE49-F238E27FC236}">
                <a16:creationId xmlns:a16="http://schemas.microsoft.com/office/drawing/2014/main" id="{BA53CC7B-E30C-7746-842D-0CCB28958659}"/>
              </a:ext>
            </a:extLst>
          </p:cNvPr>
          <p:cNvSpPr>
            <a:spLocks noGrp="1"/>
          </p:cNvSpPr>
          <p:nvPr>
            <p:ph type="body" sz="quarter" idx="37" hasCustomPrompt="1"/>
          </p:nvPr>
        </p:nvSpPr>
        <p:spPr>
          <a:xfrm>
            <a:off x="9279951" y="4918853"/>
            <a:ext cx="2468559" cy="182880"/>
          </a:xfrm>
          <a:prstGeom prst="rect">
            <a:avLst/>
          </a:prstGeom>
        </p:spPr>
        <p:txBody>
          <a:bodyPr lIns="0" tIns="0" rIns="0" bIns="0"/>
          <a:lstStyle>
            <a:lvl1pPr marL="0" indent="0">
              <a:lnSpc>
                <a:spcPct val="100000"/>
              </a:lnSpc>
              <a:spcBef>
                <a:spcPts val="0"/>
              </a:spcBef>
              <a:spcAft>
                <a:spcPts val="600"/>
              </a:spcAft>
              <a:buFont typeface="+mj-lt"/>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Stephanie Smith </a:t>
            </a:r>
            <a:r>
              <a:rPr lang="en-US" dirty="0" err="1"/>
              <a:t>Sinderhoff</a:t>
            </a:r>
            <a:endParaRPr lang="en-US" dirty="0"/>
          </a:p>
        </p:txBody>
      </p:sp>
    </p:spTree>
    <p:extLst>
      <p:ext uri="{BB962C8B-B14F-4D97-AF65-F5344CB8AC3E}">
        <p14:creationId xmlns:p14="http://schemas.microsoft.com/office/powerpoint/2010/main" val="304651006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8_Team_Photos">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2AF35648-E0F4-D345-BF2D-69F1137321C4}"/>
              </a:ext>
            </a:extLst>
          </p:cNvPr>
          <p:cNvPicPr>
            <a:picLocks noChangeAspect="1"/>
          </p:cNvPicPr>
          <p:nvPr userDrawn="1"/>
        </p:nvPicPr>
        <p:blipFill>
          <a:blip r:embed="rId2"/>
          <a:srcRect/>
          <a:stretch/>
        </p:blipFill>
        <p:spPr>
          <a:xfrm>
            <a:off x="793" y="0"/>
            <a:ext cx="12190413" cy="6858000"/>
          </a:xfrm>
          <a:prstGeom prst="rect">
            <a:avLst/>
          </a:prstGeom>
        </p:spPr>
      </p:pic>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a:p>
        </p:txBody>
      </p:sp>
      <p:sp>
        <p:nvSpPr>
          <p:cNvPr id="22" name="Title 1">
            <a:extLst>
              <a:ext uri="{FF2B5EF4-FFF2-40B4-BE49-F238E27FC236}">
                <a16:creationId xmlns:a16="http://schemas.microsoft.com/office/drawing/2014/main" id="{41383F0B-0EF2-4641-BC67-B4D9383FF97D}"/>
              </a:ext>
            </a:extLst>
          </p:cNvPr>
          <p:cNvSpPr>
            <a:spLocks noGrp="1"/>
          </p:cNvSpPr>
          <p:nvPr>
            <p:ph type="title" hasCustomPrompt="1"/>
          </p:nvPr>
        </p:nvSpPr>
        <p:spPr>
          <a:xfrm>
            <a:off x="457140" y="914400"/>
            <a:ext cx="9599950" cy="548640"/>
          </a:xfrm>
          <a:prstGeom prst="rect">
            <a:avLst/>
          </a:prstGeom>
        </p:spPr>
        <p:txBody>
          <a:bodyPr lIns="0" tIns="0" rIns="0" bIns="0"/>
          <a:lstStyle>
            <a:lvl1pPr>
              <a:lnSpc>
                <a:spcPct val="100000"/>
              </a:lnSpc>
              <a:defRPr sz="2500"/>
            </a:lvl1pPr>
          </a:lstStyle>
          <a:p>
            <a:r>
              <a:rPr lang="en-US" dirty="0"/>
              <a:t>H2 headline Nib Regular 50pt</a:t>
            </a:r>
          </a:p>
        </p:txBody>
      </p:sp>
      <p:sp>
        <p:nvSpPr>
          <p:cNvPr id="23" name="Text Placeholder 10">
            <a:extLst>
              <a:ext uri="{FF2B5EF4-FFF2-40B4-BE49-F238E27FC236}">
                <a16:creationId xmlns:a16="http://schemas.microsoft.com/office/drawing/2014/main" id="{D00496B6-7358-6740-B282-21C66B6E9491}"/>
              </a:ext>
            </a:extLst>
          </p:cNvPr>
          <p:cNvSpPr>
            <a:spLocks noGrp="1"/>
          </p:cNvSpPr>
          <p:nvPr>
            <p:ph type="body" sz="quarter" idx="13" hasCustomPrompt="1"/>
          </p:nvPr>
        </p:nvSpPr>
        <p:spPr>
          <a:xfrm>
            <a:off x="457140" y="1490472"/>
            <a:ext cx="9599950" cy="27432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H3 HEADER HERE</a:t>
            </a:r>
          </a:p>
        </p:txBody>
      </p:sp>
      <p:sp>
        <p:nvSpPr>
          <p:cNvPr id="24" name="Picture Placeholder 6">
            <a:extLst>
              <a:ext uri="{FF2B5EF4-FFF2-40B4-BE49-F238E27FC236}">
                <a16:creationId xmlns:a16="http://schemas.microsoft.com/office/drawing/2014/main" id="{AA8B664F-494D-D045-890E-D57B5DD76C22}"/>
              </a:ext>
            </a:extLst>
          </p:cNvPr>
          <p:cNvSpPr>
            <a:spLocks noGrp="1"/>
          </p:cNvSpPr>
          <p:nvPr>
            <p:ph type="pic" sz="quarter" idx="17" hasCustomPrompt="1"/>
          </p:nvPr>
        </p:nvSpPr>
        <p:spPr>
          <a:xfrm>
            <a:off x="457140" y="2057400"/>
            <a:ext cx="1325707" cy="1417320"/>
          </a:xfrm>
          <a:prstGeom prst="rect">
            <a:avLst/>
          </a:prstGeom>
          <a:solidFill>
            <a:schemeClr val="bg1">
              <a:lumMod val="50000"/>
            </a:schemeClr>
          </a:solidFill>
          <a:ln w="31750">
            <a:noFill/>
          </a:ln>
        </p:spPr>
        <p:txBody>
          <a:bodyPr anchor="ctr"/>
          <a:lstStyle>
            <a:lvl1pPr marL="0" indent="0" algn="ctr">
              <a:buNone/>
              <a:defRPr>
                <a:solidFill>
                  <a:schemeClr val="bg1"/>
                </a:solidFill>
              </a:defRPr>
            </a:lvl1pPr>
          </a:lstStyle>
          <a:p>
            <a:r>
              <a:rPr lang="en-US" dirty="0"/>
              <a:t>Insert Picture Here</a:t>
            </a:r>
          </a:p>
        </p:txBody>
      </p:sp>
      <p:sp>
        <p:nvSpPr>
          <p:cNvPr id="43" name="Text Placeholder 10">
            <a:extLst>
              <a:ext uri="{FF2B5EF4-FFF2-40B4-BE49-F238E27FC236}">
                <a16:creationId xmlns:a16="http://schemas.microsoft.com/office/drawing/2014/main" id="{89848E00-7646-C241-8278-99E54EF968D8}"/>
              </a:ext>
            </a:extLst>
          </p:cNvPr>
          <p:cNvSpPr>
            <a:spLocks noGrp="1"/>
          </p:cNvSpPr>
          <p:nvPr>
            <p:ph type="body" sz="quarter" idx="14" hasCustomPrompt="1"/>
          </p:nvPr>
        </p:nvSpPr>
        <p:spPr>
          <a:xfrm>
            <a:off x="1919990" y="2797507"/>
            <a:ext cx="1234279" cy="365760"/>
          </a:xfrm>
          <a:prstGeom prst="rect">
            <a:avLst/>
          </a:prstGeom>
        </p:spPr>
        <p:txBody>
          <a:bodyPr lIns="0" tIns="0" rIns="0" bIns="0"/>
          <a:lstStyle>
            <a:lvl1pPr marL="0" indent="0">
              <a:lnSpc>
                <a:spcPts val="1100"/>
              </a:lnSpc>
              <a:spcBef>
                <a:spcPts val="0"/>
              </a:spcBef>
              <a:spcAft>
                <a:spcPts val="0"/>
              </a:spcAft>
              <a:buFont typeface="+mj-lt"/>
              <a:buNone/>
              <a:defRPr sz="800" b="0" i="0">
                <a:latin typeface="+mn-lt"/>
              </a:defRPr>
            </a:lvl1pPr>
            <a:lvl2pPr>
              <a:buNone/>
              <a:defRPr/>
            </a:lvl2pPr>
            <a:lvl3pPr>
              <a:buNone/>
              <a:defRPr/>
            </a:lvl3pPr>
            <a:lvl4pPr>
              <a:buNone/>
              <a:defRPr/>
            </a:lvl4pPr>
            <a:lvl5pPr>
              <a:buNone/>
              <a:defRPr/>
            </a:lvl5pPr>
          </a:lstStyle>
          <a:p>
            <a:pPr lvl="0"/>
            <a:r>
              <a:rPr lang="en-US" dirty="0"/>
              <a:t>Company here please</a:t>
            </a:r>
            <a:br>
              <a:rPr lang="en-US" dirty="0"/>
            </a:br>
            <a:r>
              <a:rPr lang="en-US" dirty="0"/>
              <a:t>Title here please</a:t>
            </a:r>
          </a:p>
        </p:txBody>
      </p:sp>
      <p:sp>
        <p:nvSpPr>
          <p:cNvPr id="47" name="Text Placeholder 10">
            <a:extLst>
              <a:ext uri="{FF2B5EF4-FFF2-40B4-BE49-F238E27FC236}">
                <a16:creationId xmlns:a16="http://schemas.microsoft.com/office/drawing/2014/main" id="{727DC66D-450E-D946-BA5E-0AB0DC978F44}"/>
              </a:ext>
            </a:extLst>
          </p:cNvPr>
          <p:cNvSpPr>
            <a:spLocks noGrp="1"/>
          </p:cNvSpPr>
          <p:nvPr>
            <p:ph type="body" sz="quarter" idx="19" hasCustomPrompt="1"/>
          </p:nvPr>
        </p:nvSpPr>
        <p:spPr>
          <a:xfrm>
            <a:off x="1919990" y="2400299"/>
            <a:ext cx="1234279" cy="365760"/>
          </a:xfrm>
          <a:prstGeom prst="rect">
            <a:avLst/>
          </a:prstGeom>
        </p:spPr>
        <p:txBody>
          <a:bodyPr lIns="0" tIns="0" rIns="0" bIns="0"/>
          <a:lstStyle>
            <a:lvl1pPr marL="0" indent="0">
              <a:lnSpc>
                <a:spcPct val="100000"/>
              </a:lnSpc>
              <a:spcBef>
                <a:spcPts val="0"/>
              </a:spcBef>
              <a:spcAft>
                <a:spcPts val="600"/>
              </a:spcAft>
              <a:buFont typeface="+mj-lt"/>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STEPHANIE SMITH SINDERHOFF</a:t>
            </a:r>
          </a:p>
        </p:txBody>
      </p:sp>
      <p:sp>
        <p:nvSpPr>
          <p:cNvPr id="74" name="Picture Placeholder 6">
            <a:extLst>
              <a:ext uri="{FF2B5EF4-FFF2-40B4-BE49-F238E27FC236}">
                <a16:creationId xmlns:a16="http://schemas.microsoft.com/office/drawing/2014/main" id="{AACA213E-CC75-0241-94E9-BE6AC1F942B0}"/>
              </a:ext>
            </a:extLst>
          </p:cNvPr>
          <p:cNvSpPr>
            <a:spLocks noGrp="1"/>
          </p:cNvSpPr>
          <p:nvPr>
            <p:ph type="pic" sz="quarter" idx="29" hasCustomPrompt="1"/>
          </p:nvPr>
        </p:nvSpPr>
        <p:spPr>
          <a:xfrm>
            <a:off x="3278553" y="2057400"/>
            <a:ext cx="1325707" cy="1417320"/>
          </a:xfrm>
          <a:prstGeom prst="rect">
            <a:avLst/>
          </a:prstGeom>
          <a:solidFill>
            <a:schemeClr val="bg1">
              <a:lumMod val="50000"/>
            </a:schemeClr>
          </a:solidFill>
          <a:ln w="31750">
            <a:noFill/>
          </a:ln>
        </p:spPr>
        <p:txBody>
          <a:bodyPr anchor="ctr"/>
          <a:lstStyle>
            <a:lvl1pPr marL="0" indent="0" algn="ctr">
              <a:buNone/>
              <a:defRPr>
                <a:solidFill>
                  <a:schemeClr val="bg1"/>
                </a:solidFill>
              </a:defRPr>
            </a:lvl1pPr>
          </a:lstStyle>
          <a:p>
            <a:r>
              <a:rPr lang="en-US" dirty="0"/>
              <a:t>Insert Picture Here</a:t>
            </a:r>
          </a:p>
        </p:txBody>
      </p:sp>
      <p:sp>
        <p:nvSpPr>
          <p:cNvPr id="75" name="Text Placeholder 10">
            <a:extLst>
              <a:ext uri="{FF2B5EF4-FFF2-40B4-BE49-F238E27FC236}">
                <a16:creationId xmlns:a16="http://schemas.microsoft.com/office/drawing/2014/main" id="{54B1C0A3-2DDC-4E40-81B3-BAE7B7412E2E}"/>
              </a:ext>
            </a:extLst>
          </p:cNvPr>
          <p:cNvSpPr>
            <a:spLocks noGrp="1"/>
          </p:cNvSpPr>
          <p:nvPr>
            <p:ph type="body" sz="quarter" idx="30" hasCustomPrompt="1"/>
          </p:nvPr>
        </p:nvSpPr>
        <p:spPr>
          <a:xfrm>
            <a:off x="4741403" y="2797507"/>
            <a:ext cx="1234279" cy="365760"/>
          </a:xfrm>
          <a:prstGeom prst="rect">
            <a:avLst/>
          </a:prstGeom>
        </p:spPr>
        <p:txBody>
          <a:bodyPr lIns="0" tIns="0" rIns="0" bIns="0"/>
          <a:lstStyle>
            <a:lvl1pPr marL="0" indent="0">
              <a:lnSpc>
                <a:spcPts val="1100"/>
              </a:lnSpc>
              <a:spcBef>
                <a:spcPts val="0"/>
              </a:spcBef>
              <a:spcAft>
                <a:spcPts val="0"/>
              </a:spcAft>
              <a:buFont typeface="+mj-lt"/>
              <a:buNone/>
              <a:defRPr sz="800" b="0" i="0">
                <a:latin typeface="+mn-lt"/>
              </a:defRPr>
            </a:lvl1pPr>
            <a:lvl2pPr>
              <a:buNone/>
              <a:defRPr/>
            </a:lvl2pPr>
            <a:lvl3pPr>
              <a:buNone/>
              <a:defRPr/>
            </a:lvl3pPr>
            <a:lvl4pPr>
              <a:buNone/>
              <a:defRPr/>
            </a:lvl4pPr>
            <a:lvl5pPr>
              <a:buNone/>
              <a:defRPr/>
            </a:lvl5pPr>
          </a:lstStyle>
          <a:p>
            <a:pPr lvl="0"/>
            <a:r>
              <a:rPr lang="en-US" dirty="0"/>
              <a:t>Company here please</a:t>
            </a:r>
            <a:br>
              <a:rPr lang="en-US" dirty="0"/>
            </a:br>
            <a:r>
              <a:rPr lang="en-US" dirty="0"/>
              <a:t>Title here please</a:t>
            </a:r>
          </a:p>
        </p:txBody>
      </p:sp>
      <p:sp>
        <p:nvSpPr>
          <p:cNvPr id="76" name="Text Placeholder 10">
            <a:extLst>
              <a:ext uri="{FF2B5EF4-FFF2-40B4-BE49-F238E27FC236}">
                <a16:creationId xmlns:a16="http://schemas.microsoft.com/office/drawing/2014/main" id="{22C10952-5D5C-E74F-A472-C6CDACF72DB2}"/>
              </a:ext>
            </a:extLst>
          </p:cNvPr>
          <p:cNvSpPr>
            <a:spLocks noGrp="1"/>
          </p:cNvSpPr>
          <p:nvPr>
            <p:ph type="body" sz="quarter" idx="31" hasCustomPrompt="1"/>
          </p:nvPr>
        </p:nvSpPr>
        <p:spPr>
          <a:xfrm>
            <a:off x="4741403" y="2400299"/>
            <a:ext cx="1234279" cy="365760"/>
          </a:xfrm>
          <a:prstGeom prst="rect">
            <a:avLst/>
          </a:prstGeom>
        </p:spPr>
        <p:txBody>
          <a:bodyPr lIns="0" tIns="0" rIns="0" bIns="0"/>
          <a:lstStyle>
            <a:lvl1pPr marL="0" indent="0">
              <a:lnSpc>
                <a:spcPct val="100000"/>
              </a:lnSpc>
              <a:spcBef>
                <a:spcPts val="0"/>
              </a:spcBef>
              <a:spcAft>
                <a:spcPts val="600"/>
              </a:spcAft>
              <a:buFont typeface="+mj-lt"/>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STEPHANIE SMITH SINDERHOFF</a:t>
            </a:r>
          </a:p>
        </p:txBody>
      </p:sp>
      <p:sp>
        <p:nvSpPr>
          <p:cNvPr id="77" name="Picture Placeholder 6">
            <a:extLst>
              <a:ext uri="{FF2B5EF4-FFF2-40B4-BE49-F238E27FC236}">
                <a16:creationId xmlns:a16="http://schemas.microsoft.com/office/drawing/2014/main" id="{B1E553F2-8954-DF4E-BB0E-82F527E9E172}"/>
              </a:ext>
            </a:extLst>
          </p:cNvPr>
          <p:cNvSpPr>
            <a:spLocks noGrp="1"/>
          </p:cNvSpPr>
          <p:nvPr>
            <p:ph type="pic" sz="quarter" idx="32" hasCustomPrompt="1"/>
          </p:nvPr>
        </p:nvSpPr>
        <p:spPr>
          <a:xfrm>
            <a:off x="6099966" y="2057400"/>
            <a:ext cx="1325707" cy="1417320"/>
          </a:xfrm>
          <a:prstGeom prst="rect">
            <a:avLst/>
          </a:prstGeom>
          <a:solidFill>
            <a:schemeClr val="bg1">
              <a:lumMod val="50000"/>
            </a:schemeClr>
          </a:solidFill>
          <a:ln w="31750">
            <a:noFill/>
          </a:ln>
        </p:spPr>
        <p:txBody>
          <a:bodyPr anchor="ctr"/>
          <a:lstStyle>
            <a:lvl1pPr marL="0" indent="0" algn="ctr">
              <a:buNone/>
              <a:defRPr>
                <a:solidFill>
                  <a:schemeClr val="bg1"/>
                </a:solidFill>
              </a:defRPr>
            </a:lvl1pPr>
          </a:lstStyle>
          <a:p>
            <a:r>
              <a:rPr lang="en-US" dirty="0"/>
              <a:t>Insert Picture Here</a:t>
            </a:r>
          </a:p>
        </p:txBody>
      </p:sp>
      <p:sp>
        <p:nvSpPr>
          <p:cNvPr id="78" name="Text Placeholder 10">
            <a:extLst>
              <a:ext uri="{FF2B5EF4-FFF2-40B4-BE49-F238E27FC236}">
                <a16:creationId xmlns:a16="http://schemas.microsoft.com/office/drawing/2014/main" id="{CC922126-EEE0-AA49-98E9-DC06495CEC8F}"/>
              </a:ext>
            </a:extLst>
          </p:cNvPr>
          <p:cNvSpPr>
            <a:spLocks noGrp="1"/>
          </p:cNvSpPr>
          <p:nvPr>
            <p:ph type="body" sz="quarter" idx="33" hasCustomPrompt="1"/>
          </p:nvPr>
        </p:nvSpPr>
        <p:spPr>
          <a:xfrm>
            <a:off x="7562816" y="2797507"/>
            <a:ext cx="1234279" cy="365760"/>
          </a:xfrm>
          <a:prstGeom prst="rect">
            <a:avLst/>
          </a:prstGeom>
        </p:spPr>
        <p:txBody>
          <a:bodyPr lIns="0" tIns="0" rIns="0" bIns="0"/>
          <a:lstStyle>
            <a:lvl1pPr marL="0" indent="0">
              <a:lnSpc>
                <a:spcPts val="1100"/>
              </a:lnSpc>
              <a:spcBef>
                <a:spcPts val="0"/>
              </a:spcBef>
              <a:spcAft>
                <a:spcPts val="0"/>
              </a:spcAft>
              <a:buFont typeface="+mj-lt"/>
              <a:buNone/>
              <a:defRPr sz="800" b="0" i="0">
                <a:latin typeface="+mn-lt"/>
              </a:defRPr>
            </a:lvl1pPr>
            <a:lvl2pPr>
              <a:buNone/>
              <a:defRPr/>
            </a:lvl2pPr>
            <a:lvl3pPr>
              <a:buNone/>
              <a:defRPr/>
            </a:lvl3pPr>
            <a:lvl4pPr>
              <a:buNone/>
              <a:defRPr/>
            </a:lvl4pPr>
            <a:lvl5pPr>
              <a:buNone/>
              <a:defRPr/>
            </a:lvl5pPr>
          </a:lstStyle>
          <a:p>
            <a:pPr lvl="0"/>
            <a:r>
              <a:rPr lang="en-US" dirty="0"/>
              <a:t>Company here please</a:t>
            </a:r>
            <a:br>
              <a:rPr lang="en-US" dirty="0"/>
            </a:br>
            <a:r>
              <a:rPr lang="en-US" dirty="0"/>
              <a:t>Title here please</a:t>
            </a:r>
          </a:p>
        </p:txBody>
      </p:sp>
      <p:sp>
        <p:nvSpPr>
          <p:cNvPr id="79" name="Text Placeholder 10">
            <a:extLst>
              <a:ext uri="{FF2B5EF4-FFF2-40B4-BE49-F238E27FC236}">
                <a16:creationId xmlns:a16="http://schemas.microsoft.com/office/drawing/2014/main" id="{14A2C390-8FE2-C342-8E2A-AE4C4F256682}"/>
              </a:ext>
            </a:extLst>
          </p:cNvPr>
          <p:cNvSpPr>
            <a:spLocks noGrp="1"/>
          </p:cNvSpPr>
          <p:nvPr>
            <p:ph type="body" sz="quarter" idx="34" hasCustomPrompt="1"/>
          </p:nvPr>
        </p:nvSpPr>
        <p:spPr>
          <a:xfrm>
            <a:off x="7562816" y="2400299"/>
            <a:ext cx="1234279" cy="365760"/>
          </a:xfrm>
          <a:prstGeom prst="rect">
            <a:avLst/>
          </a:prstGeom>
        </p:spPr>
        <p:txBody>
          <a:bodyPr lIns="0" tIns="0" rIns="0" bIns="0"/>
          <a:lstStyle>
            <a:lvl1pPr marL="0" indent="0">
              <a:lnSpc>
                <a:spcPct val="100000"/>
              </a:lnSpc>
              <a:spcBef>
                <a:spcPts val="0"/>
              </a:spcBef>
              <a:spcAft>
                <a:spcPts val="600"/>
              </a:spcAft>
              <a:buFont typeface="+mj-lt"/>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STEPHANIE SMITH SINDERHOFF</a:t>
            </a:r>
          </a:p>
        </p:txBody>
      </p:sp>
      <p:sp>
        <p:nvSpPr>
          <p:cNvPr id="80" name="Picture Placeholder 6">
            <a:extLst>
              <a:ext uri="{FF2B5EF4-FFF2-40B4-BE49-F238E27FC236}">
                <a16:creationId xmlns:a16="http://schemas.microsoft.com/office/drawing/2014/main" id="{FFFAD7A5-01AE-934A-B9F2-8F3EB2FEAD36}"/>
              </a:ext>
            </a:extLst>
          </p:cNvPr>
          <p:cNvSpPr>
            <a:spLocks noGrp="1"/>
          </p:cNvSpPr>
          <p:nvPr>
            <p:ph type="pic" sz="quarter" idx="35" hasCustomPrompt="1"/>
          </p:nvPr>
        </p:nvSpPr>
        <p:spPr>
          <a:xfrm>
            <a:off x="8921379" y="2057400"/>
            <a:ext cx="1325707" cy="1417320"/>
          </a:xfrm>
          <a:prstGeom prst="rect">
            <a:avLst/>
          </a:prstGeom>
          <a:solidFill>
            <a:schemeClr val="bg1">
              <a:lumMod val="50000"/>
            </a:schemeClr>
          </a:solidFill>
          <a:ln w="31750">
            <a:noFill/>
          </a:ln>
        </p:spPr>
        <p:txBody>
          <a:bodyPr anchor="ctr"/>
          <a:lstStyle>
            <a:lvl1pPr marL="0" indent="0" algn="ctr">
              <a:buNone/>
              <a:defRPr>
                <a:solidFill>
                  <a:schemeClr val="bg1"/>
                </a:solidFill>
              </a:defRPr>
            </a:lvl1pPr>
          </a:lstStyle>
          <a:p>
            <a:r>
              <a:rPr lang="en-US" dirty="0"/>
              <a:t>Insert Picture Here</a:t>
            </a:r>
          </a:p>
        </p:txBody>
      </p:sp>
      <p:sp>
        <p:nvSpPr>
          <p:cNvPr id="81" name="Text Placeholder 10">
            <a:extLst>
              <a:ext uri="{FF2B5EF4-FFF2-40B4-BE49-F238E27FC236}">
                <a16:creationId xmlns:a16="http://schemas.microsoft.com/office/drawing/2014/main" id="{BAC11EA6-BC28-034A-992C-E391085BF11C}"/>
              </a:ext>
            </a:extLst>
          </p:cNvPr>
          <p:cNvSpPr>
            <a:spLocks noGrp="1"/>
          </p:cNvSpPr>
          <p:nvPr>
            <p:ph type="body" sz="quarter" idx="36" hasCustomPrompt="1"/>
          </p:nvPr>
        </p:nvSpPr>
        <p:spPr>
          <a:xfrm>
            <a:off x="10384229" y="2797507"/>
            <a:ext cx="1234279" cy="365760"/>
          </a:xfrm>
          <a:prstGeom prst="rect">
            <a:avLst/>
          </a:prstGeom>
        </p:spPr>
        <p:txBody>
          <a:bodyPr lIns="0" tIns="0" rIns="0" bIns="0"/>
          <a:lstStyle>
            <a:lvl1pPr marL="0" indent="0">
              <a:lnSpc>
                <a:spcPts val="1100"/>
              </a:lnSpc>
              <a:spcBef>
                <a:spcPts val="0"/>
              </a:spcBef>
              <a:spcAft>
                <a:spcPts val="0"/>
              </a:spcAft>
              <a:buFont typeface="+mj-lt"/>
              <a:buNone/>
              <a:defRPr sz="800" b="0" i="0">
                <a:latin typeface="+mn-lt"/>
              </a:defRPr>
            </a:lvl1pPr>
            <a:lvl2pPr>
              <a:buNone/>
              <a:defRPr/>
            </a:lvl2pPr>
            <a:lvl3pPr>
              <a:buNone/>
              <a:defRPr/>
            </a:lvl3pPr>
            <a:lvl4pPr>
              <a:buNone/>
              <a:defRPr/>
            </a:lvl4pPr>
            <a:lvl5pPr>
              <a:buNone/>
              <a:defRPr/>
            </a:lvl5pPr>
          </a:lstStyle>
          <a:p>
            <a:pPr lvl="0"/>
            <a:r>
              <a:rPr lang="en-US" dirty="0"/>
              <a:t>Company here please</a:t>
            </a:r>
            <a:br>
              <a:rPr lang="en-US" dirty="0"/>
            </a:br>
            <a:r>
              <a:rPr lang="en-US" dirty="0"/>
              <a:t>Title here please</a:t>
            </a:r>
          </a:p>
        </p:txBody>
      </p:sp>
      <p:sp>
        <p:nvSpPr>
          <p:cNvPr id="82" name="Text Placeholder 10">
            <a:extLst>
              <a:ext uri="{FF2B5EF4-FFF2-40B4-BE49-F238E27FC236}">
                <a16:creationId xmlns:a16="http://schemas.microsoft.com/office/drawing/2014/main" id="{52C238A4-C590-7943-926D-0AEFAFBD445E}"/>
              </a:ext>
            </a:extLst>
          </p:cNvPr>
          <p:cNvSpPr>
            <a:spLocks noGrp="1"/>
          </p:cNvSpPr>
          <p:nvPr>
            <p:ph type="body" sz="quarter" idx="37" hasCustomPrompt="1"/>
          </p:nvPr>
        </p:nvSpPr>
        <p:spPr>
          <a:xfrm>
            <a:off x="10384229" y="2400299"/>
            <a:ext cx="1234279" cy="365760"/>
          </a:xfrm>
          <a:prstGeom prst="rect">
            <a:avLst/>
          </a:prstGeom>
        </p:spPr>
        <p:txBody>
          <a:bodyPr lIns="0" tIns="0" rIns="0" bIns="0"/>
          <a:lstStyle>
            <a:lvl1pPr marL="0" indent="0">
              <a:lnSpc>
                <a:spcPct val="100000"/>
              </a:lnSpc>
              <a:spcBef>
                <a:spcPts val="0"/>
              </a:spcBef>
              <a:spcAft>
                <a:spcPts val="600"/>
              </a:spcAft>
              <a:buFont typeface="+mj-lt"/>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STEPHANIE SMITH SINDERHOFF</a:t>
            </a:r>
          </a:p>
        </p:txBody>
      </p:sp>
      <p:sp>
        <p:nvSpPr>
          <p:cNvPr id="83" name="Picture Placeholder 6">
            <a:extLst>
              <a:ext uri="{FF2B5EF4-FFF2-40B4-BE49-F238E27FC236}">
                <a16:creationId xmlns:a16="http://schemas.microsoft.com/office/drawing/2014/main" id="{22CC2017-7DA5-3A49-A509-C605D956C35E}"/>
              </a:ext>
            </a:extLst>
          </p:cNvPr>
          <p:cNvSpPr>
            <a:spLocks noGrp="1"/>
          </p:cNvSpPr>
          <p:nvPr>
            <p:ph type="pic" sz="quarter" idx="38" hasCustomPrompt="1"/>
          </p:nvPr>
        </p:nvSpPr>
        <p:spPr>
          <a:xfrm>
            <a:off x="457140" y="4193388"/>
            <a:ext cx="1325707" cy="1417320"/>
          </a:xfrm>
          <a:prstGeom prst="rect">
            <a:avLst/>
          </a:prstGeom>
          <a:solidFill>
            <a:schemeClr val="bg1">
              <a:lumMod val="50000"/>
            </a:schemeClr>
          </a:solidFill>
          <a:ln w="31750">
            <a:noFill/>
          </a:ln>
        </p:spPr>
        <p:txBody>
          <a:bodyPr anchor="ctr"/>
          <a:lstStyle>
            <a:lvl1pPr marL="0" indent="0" algn="ctr">
              <a:buNone/>
              <a:defRPr>
                <a:solidFill>
                  <a:schemeClr val="bg1"/>
                </a:solidFill>
              </a:defRPr>
            </a:lvl1pPr>
          </a:lstStyle>
          <a:p>
            <a:r>
              <a:rPr lang="en-US" dirty="0"/>
              <a:t>Insert Picture Here</a:t>
            </a:r>
          </a:p>
        </p:txBody>
      </p:sp>
      <p:sp>
        <p:nvSpPr>
          <p:cNvPr id="84" name="Text Placeholder 10">
            <a:extLst>
              <a:ext uri="{FF2B5EF4-FFF2-40B4-BE49-F238E27FC236}">
                <a16:creationId xmlns:a16="http://schemas.microsoft.com/office/drawing/2014/main" id="{AD7454E8-200F-5E42-AEE8-ABEE68C24600}"/>
              </a:ext>
            </a:extLst>
          </p:cNvPr>
          <p:cNvSpPr>
            <a:spLocks noGrp="1"/>
          </p:cNvSpPr>
          <p:nvPr>
            <p:ph type="body" sz="quarter" idx="39" hasCustomPrompt="1"/>
          </p:nvPr>
        </p:nvSpPr>
        <p:spPr>
          <a:xfrm>
            <a:off x="1919990" y="4933494"/>
            <a:ext cx="1234279" cy="365760"/>
          </a:xfrm>
          <a:prstGeom prst="rect">
            <a:avLst/>
          </a:prstGeom>
        </p:spPr>
        <p:txBody>
          <a:bodyPr lIns="0" tIns="0" rIns="0" bIns="0"/>
          <a:lstStyle>
            <a:lvl1pPr marL="0" indent="0">
              <a:lnSpc>
                <a:spcPts val="1100"/>
              </a:lnSpc>
              <a:spcBef>
                <a:spcPts val="0"/>
              </a:spcBef>
              <a:spcAft>
                <a:spcPts val="0"/>
              </a:spcAft>
              <a:buFont typeface="+mj-lt"/>
              <a:buNone/>
              <a:defRPr sz="800" b="0" i="0">
                <a:latin typeface="+mn-lt"/>
              </a:defRPr>
            </a:lvl1pPr>
            <a:lvl2pPr>
              <a:buNone/>
              <a:defRPr/>
            </a:lvl2pPr>
            <a:lvl3pPr>
              <a:buNone/>
              <a:defRPr/>
            </a:lvl3pPr>
            <a:lvl4pPr>
              <a:buNone/>
              <a:defRPr/>
            </a:lvl4pPr>
            <a:lvl5pPr>
              <a:buNone/>
              <a:defRPr/>
            </a:lvl5pPr>
          </a:lstStyle>
          <a:p>
            <a:pPr lvl="0"/>
            <a:r>
              <a:rPr lang="en-US" dirty="0"/>
              <a:t>Company here please</a:t>
            </a:r>
            <a:br>
              <a:rPr lang="en-US" dirty="0"/>
            </a:br>
            <a:r>
              <a:rPr lang="en-US" dirty="0"/>
              <a:t>Title here please</a:t>
            </a:r>
          </a:p>
        </p:txBody>
      </p:sp>
      <p:sp>
        <p:nvSpPr>
          <p:cNvPr id="85" name="Text Placeholder 10">
            <a:extLst>
              <a:ext uri="{FF2B5EF4-FFF2-40B4-BE49-F238E27FC236}">
                <a16:creationId xmlns:a16="http://schemas.microsoft.com/office/drawing/2014/main" id="{FB75A7D9-98F7-4A41-981E-13D346906AF5}"/>
              </a:ext>
            </a:extLst>
          </p:cNvPr>
          <p:cNvSpPr>
            <a:spLocks noGrp="1"/>
          </p:cNvSpPr>
          <p:nvPr>
            <p:ph type="body" sz="quarter" idx="40" hasCustomPrompt="1"/>
          </p:nvPr>
        </p:nvSpPr>
        <p:spPr>
          <a:xfrm>
            <a:off x="1919990" y="4536286"/>
            <a:ext cx="1234279" cy="365760"/>
          </a:xfrm>
          <a:prstGeom prst="rect">
            <a:avLst/>
          </a:prstGeom>
        </p:spPr>
        <p:txBody>
          <a:bodyPr lIns="0" tIns="0" rIns="0" bIns="0"/>
          <a:lstStyle>
            <a:lvl1pPr marL="0" indent="0">
              <a:lnSpc>
                <a:spcPct val="100000"/>
              </a:lnSpc>
              <a:spcBef>
                <a:spcPts val="0"/>
              </a:spcBef>
              <a:spcAft>
                <a:spcPts val="600"/>
              </a:spcAft>
              <a:buFont typeface="+mj-lt"/>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STEPHANIE SMITH SINDERHOFF</a:t>
            </a:r>
          </a:p>
        </p:txBody>
      </p:sp>
      <p:sp>
        <p:nvSpPr>
          <p:cNvPr id="86" name="Picture Placeholder 6">
            <a:extLst>
              <a:ext uri="{FF2B5EF4-FFF2-40B4-BE49-F238E27FC236}">
                <a16:creationId xmlns:a16="http://schemas.microsoft.com/office/drawing/2014/main" id="{B2559D1E-2B2A-DC48-B771-948507413740}"/>
              </a:ext>
            </a:extLst>
          </p:cNvPr>
          <p:cNvSpPr>
            <a:spLocks noGrp="1"/>
          </p:cNvSpPr>
          <p:nvPr>
            <p:ph type="pic" sz="quarter" idx="41" hasCustomPrompt="1"/>
          </p:nvPr>
        </p:nvSpPr>
        <p:spPr>
          <a:xfrm>
            <a:off x="3278553" y="4193388"/>
            <a:ext cx="1325707" cy="1417320"/>
          </a:xfrm>
          <a:prstGeom prst="rect">
            <a:avLst/>
          </a:prstGeom>
          <a:solidFill>
            <a:schemeClr val="bg1">
              <a:lumMod val="50000"/>
            </a:schemeClr>
          </a:solidFill>
          <a:ln w="31750">
            <a:noFill/>
          </a:ln>
        </p:spPr>
        <p:txBody>
          <a:bodyPr anchor="ctr"/>
          <a:lstStyle>
            <a:lvl1pPr marL="0" indent="0" algn="ctr">
              <a:buNone/>
              <a:defRPr>
                <a:solidFill>
                  <a:schemeClr val="bg1"/>
                </a:solidFill>
              </a:defRPr>
            </a:lvl1pPr>
          </a:lstStyle>
          <a:p>
            <a:r>
              <a:rPr lang="en-US" dirty="0"/>
              <a:t>Insert Picture Here</a:t>
            </a:r>
          </a:p>
        </p:txBody>
      </p:sp>
      <p:sp>
        <p:nvSpPr>
          <p:cNvPr id="87" name="Text Placeholder 10">
            <a:extLst>
              <a:ext uri="{FF2B5EF4-FFF2-40B4-BE49-F238E27FC236}">
                <a16:creationId xmlns:a16="http://schemas.microsoft.com/office/drawing/2014/main" id="{E68CABBA-1CB3-F740-A1F6-11977BD68836}"/>
              </a:ext>
            </a:extLst>
          </p:cNvPr>
          <p:cNvSpPr>
            <a:spLocks noGrp="1"/>
          </p:cNvSpPr>
          <p:nvPr>
            <p:ph type="body" sz="quarter" idx="42" hasCustomPrompt="1"/>
          </p:nvPr>
        </p:nvSpPr>
        <p:spPr>
          <a:xfrm>
            <a:off x="4741403" y="4933494"/>
            <a:ext cx="1234279" cy="365760"/>
          </a:xfrm>
          <a:prstGeom prst="rect">
            <a:avLst/>
          </a:prstGeom>
        </p:spPr>
        <p:txBody>
          <a:bodyPr lIns="0" tIns="0" rIns="0" bIns="0"/>
          <a:lstStyle>
            <a:lvl1pPr marL="0" indent="0">
              <a:lnSpc>
                <a:spcPts val="1100"/>
              </a:lnSpc>
              <a:spcBef>
                <a:spcPts val="0"/>
              </a:spcBef>
              <a:spcAft>
                <a:spcPts val="0"/>
              </a:spcAft>
              <a:buFont typeface="+mj-lt"/>
              <a:buNone/>
              <a:defRPr sz="800" b="0" i="0">
                <a:latin typeface="+mn-lt"/>
              </a:defRPr>
            </a:lvl1pPr>
            <a:lvl2pPr>
              <a:buNone/>
              <a:defRPr/>
            </a:lvl2pPr>
            <a:lvl3pPr>
              <a:buNone/>
              <a:defRPr/>
            </a:lvl3pPr>
            <a:lvl4pPr>
              <a:buNone/>
              <a:defRPr/>
            </a:lvl4pPr>
            <a:lvl5pPr>
              <a:buNone/>
              <a:defRPr/>
            </a:lvl5pPr>
          </a:lstStyle>
          <a:p>
            <a:pPr lvl="0"/>
            <a:r>
              <a:rPr lang="en-US" dirty="0"/>
              <a:t>Company here please</a:t>
            </a:r>
            <a:br>
              <a:rPr lang="en-US" dirty="0"/>
            </a:br>
            <a:r>
              <a:rPr lang="en-US" dirty="0"/>
              <a:t>Title here please</a:t>
            </a:r>
          </a:p>
        </p:txBody>
      </p:sp>
      <p:sp>
        <p:nvSpPr>
          <p:cNvPr id="88" name="Text Placeholder 10">
            <a:extLst>
              <a:ext uri="{FF2B5EF4-FFF2-40B4-BE49-F238E27FC236}">
                <a16:creationId xmlns:a16="http://schemas.microsoft.com/office/drawing/2014/main" id="{20750EB2-D28C-D749-BAAD-62EDBA89BDFD}"/>
              </a:ext>
            </a:extLst>
          </p:cNvPr>
          <p:cNvSpPr>
            <a:spLocks noGrp="1"/>
          </p:cNvSpPr>
          <p:nvPr>
            <p:ph type="body" sz="quarter" idx="43" hasCustomPrompt="1"/>
          </p:nvPr>
        </p:nvSpPr>
        <p:spPr>
          <a:xfrm>
            <a:off x="4741403" y="4536286"/>
            <a:ext cx="1234279" cy="365760"/>
          </a:xfrm>
          <a:prstGeom prst="rect">
            <a:avLst/>
          </a:prstGeom>
        </p:spPr>
        <p:txBody>
          <a:bodyPr lIns="0" tIns="0" rIns="0" bIns="0"/>
          <a:lstStyle>
            <a:lvl1pPr marL="0" indent="0">
              <a:lnSpc>
                <a:spcPct val="100000"/>
              </a:lnSpc>
              <a:spcBef>
                <a:spcPts val="0"/>
              </a:spcBef>
              <a:spcAft>
                <a:spcPts val="600"/>
              </a:spcAft>
              <a:buFont typeface="+mj-lt"/>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STEPHANIE SMITH SINDERHOFF</a:t>
            </a:r>
          </a:p>
        </p:txBody>
      </p:sp>
      <p:sp>
        <p:nvSpPr>
          <p:cNvPr id="89" name="Picture Placeholder 6">
            <a:extLst>
              <a:ext uri="{FF2B5EF4-FFF2-40B4-BE49-F238E27FC236}">
                <a16:creationId xmlns:a16="http://schemas.microsoft.com/office/drawing/2014/main" id="{81CF9A67-1D62-544D-A844-411C141C39FC}"/>
              </a:ext>
            </a:extLst>
          </p:cNvPr>
          <p:cNvSpPr>
            <a:spLocks noGrp="1"/>
          </p:cNvSpPr>
          <p:nvPr>
            <p:ph type="pic" sz="quarter" idx="44" hasCustomPrompt="1"/>
          </p:nvPr>
        </p:nvSpPr>
        <p:spPr>
          <a:xfrm>
            <a:off x="6099966" y="4193388"/>
            <a:ext cx="1325707" cy="1417320"/>
          </a:xfrm>
          <a:prstGeom prst="rect">
            <a:avLst/>
          </a:prstGeom>
          <a:solidFill>
            <a:schemeClr val="bg1">
              <a:lumMod val="50000"/>
            </a:schemeClr>
          </a:solidFill>
          <a:ln w="31750">
            <a:noFill/>
          </a:ln>
        </p:spPr>
        <p:txBody>
          <a:bodyPr anchor="ctr"/>
          <a:lstStyle>
            <a:lvl1pPr marL="0" indent="0" algn="ctr">
              <a:buNone/>
              <a:defRPr>
                <a:solidFill>
                  <a:schemeClr val="bg1"/>
                </a:solidFill>
              </a:defRPr>
            </a:lvl1pPr>
          </a:lstStyle>
          <a:p>
            <a:r>
              <a:rPr lang="en-US" dirty="0"/>
              <a:t>Insert Picture Here</a:t>
            </a:r>
          </a:p>
        </p:txBody>
      </p:sp>
      <p:sp>
        <p:nvSpPr>
          <p:cNvPr id="90" name="Text Placeholder 10">
            <a:extLst>
              <a:ext uri="{FF2B5EF4-FFF2-40B4-BE49-F238E27FC236}">
                <a16:creationId xmlns:a16="http://schemas.microsoft.com/office/drawing/2014/main" id="{507726F0-1D07-AD49-82C9-068E4EE3F3A3}"/>
              </a:ext>
            </a:extLst>
          </p:cNvPr>
          <p:cNvSpPr>
            <a:spLocks noGrp="1"/>
          </p:cNvSpPr>
          <p:nvPr>
            <p:ph type="body" sz="quarter" idx="45" hasCustomPrompt="1"/>
          </p:nvPr>
        </p:nvSpPr>
        <p:spPr>
          <a:xfrm>
            <a:off x="7562816" y="4933494"/>
            <a:ext cx="1234279" cy="365760"/>
          </a:xfrm>
          <a:prstGeom prst="rect">
            <a:avLst/>
          </a:prstGeom>
        </p:spPr>
        <p:txBody>
          <a:bodyPr lIns="0" tIns="0" rIns="0" bIns="0"/>
          <a:lstStyle>
            <a:lvl1pPr marL="0" indent="0">
              <a:lnSpc>
                <a:spcPts val="1100"/>
              </a:lnSpc>
              <a:spcBef>
                <a:spcPts val="0"/>
              </a:spcBef>
              <a:spcAft>
                <a:spcPts val="0"/>
              </a:spcAft>
              <a:buFont typeface="+mj-lt"/>
              <a:buNone/>
              <a:defRPr sz="800" b="0" i="0">
                <a:latin typeface="+mn-lt"/>
              </a:defRPr>
            </a:lvl1pPr>
            <a:lvl2pPr>
              <a:buNone/>
              <a:defRPr/>
            </a:lvl2pPr>
            <a:lvl3pPr>
              <a:buNone/>
              <a:defRPr/>
            </a:lvl3pPr>
            <a:lvl4pPr>
              <a:buNone/>
              <a:defRPr/>
            </a:lvl4pPr>
            <a:lvl5pPr>
              <a:buNone/>
              <a:defRPr/>
            </a:lvl5pPr>
          </a:lstStyle>
          <a:p>
            <a:pPr lvl="0"/>
            <a:r>
              <a:rPr lang="en-US" dirty="0"/>
              <a:t>Company here please</a:t>
            </a:r>
            <a:br>
              <a:rPr lang="en-US" dirty="0"/>
            </a:br>
            <a:r>
              <a:rPr lang="en-US" dirty="0"/>
              <a:t>Title here please</a:t>
            </a:r>
          </a:p>
        </p:txBody>
      </p:sp>
      <p:sp>
        <p:nvSpPr>
          <p:cNvPr id="91" name="Text Placeholder 10">
            <a:extLst>
              <a:ext uri="{FF2B5EF4-FFF2-40B4-BE49-F238E27FC236}">
                <a16:creationId xmlns:a16="http://schemas.microsoft.com/office/drawing/2014/main" id="{AB64FF52-56BF-E047-A7E4-D8101EB89412}"/>
              </a:ext>
            </a:extLst>
          </p:cNvPr>
          <p:cNvSpPr>
            <a:spLocks noGrp="1"/>
          </p:cNvSpPr>
          <p:nvPr>
            <p:ph type="body" sz="quarter" idx="46" hasCustomPrompt="1"/>
          </p:nvPr>
        </p:nvSpPr>
        <p:spPr>
          <a:xfrm>
            <a:off x="7562816" y="4536286"/>
            <a:ext cx="1234279" cy="365760"/>
          </a:xfrm>
          <a:prstGeom prst="rect">
            <a:avLst/>
          </a:prstGeom>
        </p:spPr>
        <p:txBody>
          <a:bodyPr lIns="0" tIns="0" rIns="0" bIns="0"/>
          <a:lstStyle>
            <a:lvl1pPr marL="0" indent="0">
              <a:lnSpc>
                <a:spcPct val="100000"/>
              </a:lnSpc>
              <a:spcBef>
                <a:spcPts val="0"/>
              </a:spcBef>
              <a:spcAft>
                <a:spcPts val="600"/>
              </a:spcAft>
              <a:buFont typeface="+mj-lt"/>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STEPHANIE SMITH SINDERHOFF</a:t>
            </a:r>
          </a:p>
        </p:txBody>
      </p:sp>
      <p:sp>
        <p:nvSpPr>
          <p:cNvPr id="92" name="Picture Placeholder 6">
            <a:extLst>
              <a:ext uri="{FF2B5EF4-FFF2-40B4-BE49-F238E27FC236}">
                <a16:creationId xmlns:a16="http://schemas.microsoft.com/office/drawing/2014/main" id="{80D76F05-7D55-F24A-AE8C-7B7A9719F0CF}"/>
              </a:ext>
            </a:extLst>
          </p:cNvPr>
          <p:cNvSpPr>
            <a:spLocks noGrp="1"/>
          </p:cNvSpPr>
          <p:nvPr>
            <p:ph type="pic" sz="quarter" idx="47" hasCustomPrompt="1"/>
          </p:nvPr>
        </p:nvSpPr>
        <p:spPr>
          <a:xfrm>
            <a:off x="8921379" y="4193388"/>
            <a:ext cx="1325707" cy="1417320"/>
          </a:xfrm>
          <a:prstGeom prst="rect">
            <a:avLst/>
          </a:prstGeom>
          <a:solidFill>
            <a:schemeClr val="bg1">
              <a:lumMod val="50000"/>
            </a:schemeClr>
          </a:solidFill>
          <a:ln w="31750">
            <a:noFill/>
          </a:ln>
        </p:spPr>
        <p:txBody>
          <a:bodyPr anchor="ctr"/>
          <a:lstStyle>
            <a:lvl1pPr marL="0" indent="0" algn="ctr">
              <a:buNone/>
              <a:defRPr>
                <a:solidFill>
                  <a:schemeClr val="bg1"/>
                </a:solidFill>
              </a:defRPr>
            </a:lvl1pPr>
          </a:lstStyle>
          <a:p>
            <a:r>
              <a:rPr lang="en-US" dirty="0"/>
              <a:t>Insert Picture Here</a:t>
            </a:r>
          </a:p>
        </p:txBody>
      </p:sp>
      <p:sp>
        <p:nvSpPr>
          <p:cNvPr id="93" name="Text Placeholder 10">
            <a:extLst>
              <a:ext uri="{FF2B5EF4-FFF2-40B4-BE49-F238E27FC236}">
                <a16:creationId xmlns:a16="http://schemas.microsoft.com/office/drawing/2014/main" id="{1D85AA7C-A645-7640-B571-B71D723A5F93}"/>
              </a:ext>
            </a:extLst>
          </p:cNvPr>
          <p:cNvSpPr>
            <a:spLocks noGrp="1"/>
          </p:cNvSpPr>
          <p:nvPr>
            <p:ph type="body" sz="quarter" idx="48" hasCustomPrompt="1"/>
          </p:nvPr>
        </p:nvSpPr>
        <p:spPr>
          <a:xfrm>
            <a:off x="10384229" y="4933494"/>
            <a:ext cx="1234279" cy="365760"/>
          </a:xfrm>
          <a:prstGeom prst="rect">
            <a:avLst/>
          </a:prstGeom>
        </p:spPr>
        <p:txBody>
          <a:bodyPr lIns="0" tIns="0" rIns="0" bIns="0"/>
          <a:lstStyle>
            <a:lvl1pPr marL="0" indent="0">
              <a:lnSpc>
                <a:spcPts val="1100"/>
              </a:lnSpc>
              <a:spcBef>
                <a:spcPts val="0"/>
              </a:spcBef>
              <a:spcAft>
                <a:spcPts val="0"/>
              </a:spcAft>
              <a:buFont typeface="+mj-lt"/>
              <a:buNone/>
              <a:defRPr sz="800" b="0" i="0">
                <a:latin typeface="+mn-lt"/>
              </a:defRPr>
            </a:lvl1pPr>
            <a:lvl2pPr>
              <a:buNone/>
              <a:defRPr/>
            </a:lvl2pPr>
            <a:lvl3pPr>
              <a:buNone/>
              <a:defRPr/>
            </a:lvl3pPr>
            <a:lvl4pPr>
              <a:buNone/>
              <a:defRPr/>
            </a:lvl4pPr>
            <a:lvl5pPr>
              <a:buNone/>
              <a:defRPr/>
            </a:lvl5pPr>
          </a:lstStyle>
          <a:p>
            <a:pPr lvl="0"/>
            <a:r>
              <a:rPr lang="en-US" dirty="0"/>
              <a:t>Company here please</a:t>
            </a:r>
            <a:br>
              <a:rPr lang="en-US" dirty="0"/>
            </a:br>
            <a:r>
              <a:rPr lang="en-US" dirty="0"/>
              <a:t>Title here please</a:t>
            </a:r>
          </a:p>
        </p:txBody>
      </p:sp>
      <p:sp>
        <p:nvSpPr>
          <p:cNvPr id="94" name="Text Placeholder 10">
            <a:extLst>
              <a:ext uri="{FF2B5EF4-FFF2-40B4-BE49-F238E27FC236}">
                <a16:creationId xmlns:a16="http://schemas.microsoft.com/office/drawing/2014/main" id="{3F0E7DE7-29EC-D14D-8609-624AF56ACB33}"/>
              </a:ext>
            </a:extLst>
          </p:cNvPr>
          <p:cNvSpPr>
            <a:spLocks noGrp="1"/>
          </p:cNvSpPr>
          <p:nvPr>
            <p:ph type="body" sz="quarter" idx="49" hasCustomPrompt="1"/>
          </p:nvPr>
        </p:nvSpPr>
        <p:spPr>
          <a:xfrm>
            <a:off x="10384229" y="4536286"/>
            <a:ext cx="1234279" cy="365760"/>
          </a:xfrm>
          <a:prstGeom prst="rect">
            <a:avLst/>
          </a:prstGeom>
        </p:spPr>
        <p:txBody>
          <a:bodyPr lIns="0" tIns="0" rIns="0" bIns="0"/>
          <a:lstStyle>
            <a:lvl1pPr marL="0" indent="0">
              <a:lnSpc>
                <a:spcPct val="100000"/>
              </a:lnSpc>
              <a:spcBef>
                <a:spcPts val="0"/>
              </a:spcBef>
              <a:spcAft>
                <a:spcPts val="600"/>
              </a:spcAft>
              <a:buFont typeface="+mj-lt"/>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STEPHANIE SMITH SINDERHOFF</a:t>
            </a:r>
          </a:p>
        </p:txBody>
      </p:sp>
    </p:spTree>
    <p:extLst>
      <p:ext uri="{BB962C8B-B14F-4D97-AF65-F5344CB8AC3E}">
        <p14:creationId xmlns:p14="http://schemas.microsoft.com/office/powerpoint/2010/main" val="50102343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Column">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63F30D3-F6B2-7B42-95C1-ED815B4B56E9}"/>
              </a:ext>
            </a:extLst>
          </p:cNvPr>
          <p:cNvPicPr>
            <a:picLocks noChangeAspect="1"/>
          </p:cNvPicPr>
          <p:nvPr userDrawn="1"/>
        </p:nvPicPr>
        <p:blipFill>
          <a:blip r:embed="rId2"/>
          <a:stretch>
            <a:fillRect/>
          </a:stretch>
        </p:blipFill>
        <p:spPr>
          <a:xfrm>
            <a:off x="793" y="0"/>
            <a:ext cx="12190413" cy="6858000"/>
          </a:xfrm>
          <a:prstGeom prst="rect">
            <a:avLst/>
          </a:prstGeom>
        </p:spPr>
      </p:pic>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a:p>
        </p:txBody>
      </p:sp>
      <p:sp>
        <p:nvSpPr>
          <p:cNvPr id="11" name="Text Placeholder 10">
            <a:extLst>
              <a:ext uri="{FF2B5EF4-FFF2-40B4-BE49-F238E27FC236}">
                <a16:creationId xmlns:a16="http://schemas.microsoft.com/office/drawing/2014/main" id="{E81B10DF-2195-3646-9A71-556B0E10C041}"/>
              </a:ext>
            </a:extLst>
          </p:cNvPr>
          <p:cNvSpPr>
            <a:spLocks noGrp="1"/>
          </p:cNvSpPr>
          <p:nvPr>
            <p:ph type="body" sz="quarter" idx="13" hasCustomPrompt="1"/>
          </p:nvPr>
        </p:nvSpPr>
        <p:spPr>
          <a:xfrm>
            <a:off x="457140" y="2059050"/>
            <a:ext cx="3657124" cy="27432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H3 HEADLINE GT WALSHEIM BOLD 21PT</a:t>
            </a:r>
          </a:p>
        </p:txBody>
      </p:sp>
      <p:sp>
        <p:nvSpPr>
          <p:cNvPr id="14" name="Text Placeholder 10">
            <a:extLst>
              <a:ext uri="{FF2B5EF4-FFF2-40B4-BE49-F238E27FC236}">
                <a16:creationId xmlns:a16="http://schemas.microsoft.com/office/drawing/2014/main" id="{896B95A0-6B4F-8F4B-A5BF-BAE1662E7D68}"/>
              </a:ext>
            </a:extLst>
          </p:cNvPr>
          <p:cNvSpPr>
            <a:spLocks noGrp="1"/>
          </p:cNvSpPr>
          <p:nvPr>
            <p:ph type="body" sz="quarter" idx="14" hasCustomPrompt="1"/>
          </p:nvPr>
        </p:nvSpPr>
        <p:spPr>
          <a:xfrm>
            <a:off x="457140" y="2379089"/>
            <a:ext cx="3657124" cy="3754882"/>
          </a:xfrm>
          <a:prstGeom prst="rect">
            <a:avLst/>
          </a:prstGeom>
        </p:spPr>
        <p:txBody>
          <a:bodyPr lIns="0" tIns="0" rIns="0" bIns="0"/>
          <a:lstStyle>
            <a:lvl1pPr marL="0" indent="0">
              <a:lnSpc>
                <a:spcPts val="1550"/>
              </a:lnSpc>
              <a:spcBef>
                <a:spcPts val="0"/>
              </a:spcBef>
              <a:buFont typeface="+mj-lt"/>
              <a:buNone/>
              <a:defRPr sz="1050" b="0" i="0">
                <a:latin typeface="+mn-lt"/>
              </a:defRPr>
            </a:lvl1pPr>
            <a:lvl2pPr>
              <a:buNone/>
              <a:defRPr/>
            </a:lvl2pPr>
            <a:lvl3pPr>
              <a:buNone/>
              <a:defRPr/>
            </a:lvl3pPr>
            <a:lvl4pPr>
              <a:buNone/>
              <a:defRPr/>
            </a:lvl4pPr>
            <a:lvl5pPr>
              <a:buNone/>
              <a:defRPr/>
            </a:lvl5pPr>
          </a:lstStyle>
          <a:p>
            <a:pPr lvl="0"/>
            <a:r>
              <a:rPr lang="en-US" dirty="0"/>
              <a:t>We help you get ahead by leveraging the power of real time data in an agile and actionable format, so you can stay informed on the trends and insights you need to anticipate shifts, evaluate options, and ultimately make smarter decisions. Ever-updating and intuitively delivered, our research, insights, advisory services, and engagement opportunities put the right tools in your hands, whenever and wherever you need them.</a:t>
            </a:r>
          </a:p>
        </p:txBody>
      </p:sp>
    </p:spTree>
    <p:extLst>
      <p:ext uri="{BB962C8B-B14F-4D97-AF65-F5344CB8AC3E}">
        <p14:creationId xmlns:p14="http://schemas.microsoft.com/office/powerpoint/2010/main" val="71219529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DA86E0D-7F0D-4F11-9083-66C282C944A3}"/>
              </a:ext>
            </a:extLst>
          </p:cNvPr>
          <p:cNvSpPr>
            <a:spLocks noGrp="1"/>
          </p:cNvSpPr>
          <p:nvPr>
            <p:ph type="sldNum" sz="quarter" idx="10"/>
          </p:nvPr>
        </p:nvSpPr>
        <p:spPr/>
        <p:txBody>
          <a:bodyPr/>
          <a:lstStyle/>
          <a:p>
            <a:fld id="{010974C9-39F3-3947-8B5D-BF1F533E6409}" type="slidenum">
              <a:rPr lang="en-US" smtClean="0"/>
              <a:pPr/>
              <a:t>‹#›</a:t>
            </a:fld>
            <a:endParaRPr lang="en-US" sz="800"/>
          </a:p>
        </p:txBody>
      </p:sp>
      <p:pic>
        <p:nvPicPr>
          <p:cNvPr id="4" name="Picture 3">
            <a:extLst>
              <a:ext uri="{FF2B5EF4-FFF2-40B4-BE49-F238E27FC236}">
                <a16:creationId xmlns:a16="http://schemas.microsoft.com/office/drawing/2014/main" id="{E6A22BBA-E415-4244-A008-8ED69260C95C}"/>
              </a:ext>
            </a:extLst>
          </p:cNvPr>
          <p:cNvPicPr>
            <a:picLocks noChangeAspect="1"/>
          </p:cNvPicPr>
          <p:nvPr userDrawn="1"/>
        </p:nvPicPr>
        <p:blipFill>
          <a:blip r:embed="rId2"/>
          <a:stretch>
            <a:fillRect/>
          </a:stretch>
        </p:blipFill>
        <p:spPr>
          <a:xfrm>
            <a:off x="5600995" y="0"/>
            <a:ext cx="6590211" cy="3707477"/>
          </a:xfrm>
          <a:prstGeom prst="rect">
            <a:avLst/>
          </a:prstGeom>
        </p:spPr>
      </p:pic>
    </p:spTree>
    <p:extLst>
      <p:ext uri="{BB962C8B-B14F-4D97-AF65-F5344CB8AC3E}">
        <p14:creationId xmlns:p14="http://schemas.microsoft.com/office/powerpoint/2010/main" val="424593495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Column_Device">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C8CDCE48-55FE-CF4A-82A6-E23AFB9FFFDE}"/>
              </a:ext>
            </a:extLst>
          </p:cNvPr>
          <p:cNvPicPr>
            <a:picLocks noChangeAspect="1"/>
          </p:cNvPicPr>
          <p:nvPr userDrawn="1"/>
        </p:nvPicPr>
        <p:blipFill>
          <a:blip r:embed="rId2"/>
          <a:stretch>
            <a:fillRect/>
          </a:stretch>
        </p:blipFill>
        <p:spPr>
          <a:xfrm>
            <a:off x="793" y="0"/>
            <a:ext cx="12190413" cy="6858000"/>
          </a:xfrm>
          <a:prstGeom prst="rect">
            <a:avLst/>
          </a:prstGeom>
        </p:spPr>
      </p:pic>
      <p:pic>
        <p:nvPicPr>
          <p:cNvPr id="3" name="Picture 2">
            <a:extLst>
              <a:ext uri="{FF2B5EF4-FFF2-40B4-BE49-F238E27FC236}">
                <a16:creationId xmlns:a16="http://schemas.microsoft.com/office/drawing/2014/main" id="{0D96A664-3E12-334E-BB02-DF7485BE87EA}"/>
              </a:ext>
            </a:extLst>
          </p:cNvPr>
          <p:cNvPicPr>
            <a:picLocks noChangeAspect="1"/>
          </p:cNvPicPr>
          <p:nvPr userDrawn="1"/>
        </p:nvPicPr>
        <p:blipFill>
          <a:blip r:embed="rId3"/>
          <a:srcRect/>
          <a:stretch/>
        </p:blipFill>
        <p:spPr>
          <a:xfrm>
            <a:off x="5422995" y="876300"/>
            <a:ext cx="6755520" cy="5067300"/>
          </a:xfrm>
          <a:prstGeom prst="rect">
            <a:avLst/>
          </a:prstGeom>
        </p:spPr>
      </p:pic>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a:p>
        </p:txBody>
      </p:sp>
      <p:sp>
        <p:nvSpPr>
          <p:cNvPr id="8" name="Title 1">
            <a:extLst>
              <a:ext uri="{FF2B5EF4-FFF2-40B4-BE49-F238E27FC236}">
                <a16:creationId xmlns:a16="http://schemas.microsoft.com/office/drawing/2014/main" id="{2CE5620C-0E1A-B842-AD28-5D8918F244C6}"/>
              </a:ext>
            </a:extLst>
          </p:cNvPr>
          <p:cNvSpPr>
            <a:spLocks noGrp="1"/>
          </p:cNvSpPr>
          <p:nvPr>
            <p:ph type="title" hasCustomPrompt="1"/>
          </p:nvPr>
        </p:nvSpPr>
        <p:spPr>
          <a:xfrm>
            <a:off x="457140" y="914400"/>
            <a:ext cx="5074259" cy="822960"/>
          </a:xfrm>
          <a:prstGeom prst="rect">
            <a:avLst/>
          </a:prstGeom>
        </p:spPr>
        <p:txBody>
          <a:bodyPr lIns="0" tIns="0" rIns="0" bIns="0"/>
          <a:lstStyle>
            <a:lvl1pPr>
              <a:lnSpc>
                <a:spcPct val="100000"/>
              </a:lnSpc>
              <a:defRPr sz="2500"/>
            </a:lvl1pPr>
          </a:lstStyle>
          <a:p>
            <a:r>
              <a:rPr lang="en-US" dirty="0"/>
              <a:t>Place a headline with a large word count here at the top of the page.</a:t>
            </a:r>
          </a:p>
        </p:txBody>
      </p:sp>
      <p:sp>
        <p:nvSpPr>
          <p:cNvPr id="9" name="Text Placeholder 10">
            <a:extLst>
              <a:ext uri="{FF2B5EF4-FFF2-40B4-BE49-F238E27FC236}">
                <a16:creationId xmlns:a16="http://schemas.microsoft.com/office/drawing/2014/main" id="{F7E028A1-54DE-B34E-B511-C12215AB955F}"/>
              </a:ext>
            </a:extLst>
          </p:cNvPr>
          <p:cNvSpPr>
            <a:spLocks noGrp="1"/>
          </p:cNvSpPr>
          <p:nvPr>
            <p:ph type="body" sz="quarter" idx="13" hasCustomPrompt="1"/>
          </p:nvPr>
        </p:nvSpPr>
        <p:spPr>
          <a:xfrm>
            <a:off x="457140" y="2190860"/>
            <a:ext cx="5074259" cy="27432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H3 HEADLINE GT WALSHEIM BOLD 21PT</a:t>
            </a:r>
          </a:p>
        </p:txBody>
      </p:sp>
      <p:sp>
        <p:nvSpPr>
          <p:cNvPr id="10" name="Text Placeholder 10">
            <a:extLst>
              <a:ext uri="{FF2B5EF4-FFF2-40B4-BE49-F238E27FC236}">
                <a16:creationId xmlns:a16="http://schemas.microsoft.com/office/drawing/2014/main" id="{14F2686D-7BC6-0C45-8545-DD1934C5F6EB}"/>
              </a:ext>
            </a:extLst>
          </p:cNvPr>
          <p:cNvSpPr>
            <a:spLocks noGrp="1"/>
          </p:cNvSpPr>
          <p:nvPr>
            <p:ph type="body" sz="quarter" idx="14" hasCustomPrompt="1"/>
          </p:nvPr>
        </p:nvSpPr>
        <p:spPr>
          <a:xfrm>
            <a:off x="457139" y="2465180"/>
            <a:ext cx="5074259" cy="320040"/>
          </a:xfrm>
          <a:prstGeom prst="rect">
            <a:avLst/>
          </a:prstGeom>
        </p:spPr>
        <p:txBody>
          <a:bodyPr lIns="0" tIns="0" rIns="0" bIns="0"/>
          <a:lstStyle>
            <a:lvl1pPr marL="0" indent="0">
              <a:lnSpc>
                <a:spcPts val="2000"/>
              </a:lnSpc>
              <a:spcBef>
                <a:spcPts val="0"/>
              </a:spcBef>
              <a:buFont typeface="Arial" panose="020B0604020202020204" pitchFamily="34" charset="0"/>
              <a:buNone/>
              <a:defRPr sz="1050" b="0" i="0">
                <a:latin typeface="+mn-lt"/>
              </a:defRPr>
            </a:lvl1pPr>
            <a:lvl2pPr>
              <a:buNone/>
              <a:defRPr/>
            </a:lvl2pPr>
            <a:lvl3pPr>
              <a:buNone/>
              <a:defRPr/>
            </a:lvl3pPr>
            <a:lvl4pPr>
              <a:buNone/>
              <a:defRPr/>
            </a:lvl4pPr>
            <a:lvl5pPr>
              <a:buNone/>
              <a:defRPr/>
            </a:lvl5pPr>
          </a:lstStyle>
          <a:p>
            <a:pPr lvl="0"/>
            <a:r>
              <a:rPr lang="en-US" dirty="0"/>
              <a:t>Interactive dashboards to track housing builds and trends</a:t>
            </a:r>
          </a:p>
        </p:txBody>
      </p:sp>
      <p:sp>
        <p:nvSpPr>
          <p:cNvPr id="12" name="Text Placeholder 10">
            <a:extLst>
              <a:ext uri="{FF2B5EF4-FFF2-40B4-BE49-F238E27FC236}">
                <a16:creationId xmlns:a16="http://schemas.microsoft.com/office/drawing/2014/main" id="{C270CBF0-799A-AD4F-B9E8-B74B2110F3B6}"/>
              </a:ext>
            </a:extLst>
          </p:cNvPr>
          <p:cNvSpPr>
            <a:spLocks noGrp="1"/>
          </p:cNvSpPr>
          <p:nvPr>
            <p:ph type="body" sz="quarter" idx="15" hasCustomPrompt="1"/>
          </p:nvPr>
        </p:nvSpPr>
        <p:spPr>
          <a:xfrm>
            <a:off x="6106389" y="5360062"/>
            <a:ext cx="2742843" cy="137160"/>
          </a:xfrm>
          <a:prstGeom prst="rect">
            <a:avLst/>
          </a:prstGeom>
        </p:spPr>
        <p:txBody>
          <a:bodyPr lIns="0" tIns="0" rIns="0" bIns="0"/>
          <a:lstStyle>
            <a:lvl1pPr marL="0" indent="0">
              <a:lnSpc>
                <a:spcPct val="100000"/>
              </a:lnSpc>
              <a:spcBef>
                <a:spcPts val="0"/>
              </a:spcBef>
              <a:buNone/>
              <a:defRPr sz="800" b="0" i="1">
                <a:latin typeface="GT Walsheim Regular Oblique" panose="02000503040000090003" pitchFamily="2" charset="77"/>
              </a:defRPr>
            </a:lvl1pPr>
            <a:lvl2pPr>
              <a:buNone/>
              <a:defRPr/>
            </a:lvl2pPr>
            <a:lvl3pPr>
              <a:buNone/>
              <a:defRPr/>
            </a:lvl3pPr>
            <a:lvl4pPr>
              <a:buNone/>
              <a:defRPr/>
            </a:lvl4pPr>
            <a:lvl5pPr>
              <a:buNone/>
              <a:defRPr/>
            </a:lvl5pPr>
          </a:lstStyle>
          <a:p>
            <a:pPr lvl="0"/>
            <a:r>
              <a:rPr lang="en-US" dirty="0"/>
              <a:t>Captions GT </a:t>
            </a:r>
            <a:r>
              <a:rPr lang="en-US" dirty="0" err="1"/>
              <a:t>Walsheim</a:t>
            </a:r>
            <a:r>
              <a:rPr lang="en-US" dirty="0"/>
              <a:t> Regular Oblique 16pt</a:t>
            </a:r>
          </a:p>
        </p:txBody>
      </p:sp>
      <p:sp>
        <p:nvSpPr>
          <p:cNvPr id="13" name="Text Placeholder 10">
            <a:extLst>
              <a:ext uri="{FF2B5EF4-FFF2-40B4-BE49-F238E27FC236}">
                <a16:creationId xmlns:a16="http://schemas.microsoft.com/office/drawing/2014/main" id="{00C86868-A883-D646-AD60-7F4C599AEB5E}"/>
              </a:ext>
            </a:extLst>
          </p:cNvPr>
          <p:cNvSpPr>
            <a:spLocks noGrp="1"/>
          </p:cNvSpPr>
          <p:nvPr>
            <p:ph type="body" sz="quarter" idx="16" hasCustomPrompt="1"/>
          </p:nvPr>
        </p:nvSpPr>
        <p:spPr>
          <a:xfrm>
            <a:off x="457139" y="2844774"/>
            <a:ext cx="5074259" cy="2652448"/>
          </a:xfrm>
          <a:prstGeom prst="rect">
            <a:avLst/>
          </a:prstGeom>
        </p:spPr>
        <p:txBody>
          <a:bodyPr lIns="0" tIns="0" rIns="0" bIns="0"/>
          <a:lstStyle>
            <a:lvl1pPr marL="228554" indent="-228554">
              <a:lnSpc>
                <a:spcPct val="100000"/>
              </a:lnSpc>
              <a:spcBef>
                <a:spcPts val="0"/>
              </a:spcBef>
              <a:spcAft>
                <a:spcPts val="700"/>
              </a:spcAft>
              <a:buClr>
                <a:srgbClr val="00AB8C"/>
              </a:buClr>
              <a:buFont typeface="Wingdings" pitchFamily="2" charset="2"/>
              <a:buChar char="§"/>
              <a:defRPr sz="1050" b="0" i="0">
                <a:latin typeface="+mn-lt"/>
              </a:defRPr>
            </a:lvl1pPr>
            <a:lvl2pPr>
              <a:buNone/>
              <a:defRPr/>
            </a:lvl2pPr>
            <a:lvl3pPr>
              <a:buNone/>
              <a:defRPr/>
            </a:lvl3pPr>
            <a:lvl4pPr>
              <a:buNone/>
              <a:defRPr/>
            </a:lvl4pPr>
            <a:lvl5pPr>
              <a:buNone/>
              <a:defRPr/>
            </a:lvl5pPr>
          </a:lstStyle>
          <a:p>
            <a:pPr lvl="0"/>
            <a:r>
              <a:rPr lang="en-US" dirty="0"/>
              <a:t>New Construction Tracking (vacant developed lots)</a:t>
            </a:r>
          </a:p>
          <a:p>
            <a:pPr lvl="0"/>
            <a:r>
              <a:rPr lang="en-US" dirty="0"/>
              <a:t>Builder Closing Research</a:t>
            </a:r>
          </a:p>
          <a:p>
            <a:pPr lvl="0"/>
            <a:r>
              <a:rPr lang="en-US" dirty="0"/>
              <a:t>Housing Intelligence (remodeling data trends)</a:t>
            </a:r>
          </a:p>
          <a:p>
            <a:pPr lvl="0"/>
            <a:r>
              <a:rPr lang="en-US" dirty="0"/>
              <a:t>Builder Contacts</a:t>
            </a:r>
          </a:p>
        </p:txBody>
      </p:sp>
      <p:sp>
        <p:nvSpPr>
          <p:cNvPr id="7" name="Picture Placeholder 6">
            <a:extLst>
              <a:ext uri="{FF2B5EF4-FFF2-40B4-BE49-F238E27FC236}">
                <a16:creationId xmlns:a16="http://schemas.microsoft.com/office/drawing/2014/main" id="{5CC720A7-2134-D14B-9CD9-69AD9D566D6F}"/>
              </a:ext>
            </a:extLst>
          </p:cNvPr>
          <p:cNvSpPr>
            <a:spLocks noGrp="1"/>
          </p:cNvSpPr>
          <p:nvPr>
            <p:ph type="pic" sz="quarter" idx="17" hasCustomPrompt="1"/>
          </p:nvPr>
        </p:nvSpPr>
        <p:spPr>
          <a:xfrm>
            <a:off x="6365681" y="1889761"/>
            <a:ext cx="4873117" cy="3044024"/>
          </a:xfrm>
          <a:prstGeom prst="rect">
            <a:avLst/>
          </a:prstGeom>
          <a:solidFill>
            <a:schemeClr val="bg1">
              <a:lumMod val="50000"/>
            </a:schemeClr>
          </a:solidFill>
        </p:spPr>
        <p:txBody>
          <a:bodyPr anchor="ctr"/>
          <a:lstStyle>
            <a:lvl1pPr algn="ctr">
              <a:buNone/>
              <a:defRPr>
                <a:solidFill>
                  <a:schemeClr val="bg1"/>
                </a:solidFill>
              </a:defRPr>
            </a:lvl1pPr>
          </a:lstStyle>
          <a:p>
            <a:r>
              <a:rPr lang="en-US" dirty="0"/>
              <a:t>Insert Picture Here</a:t>
            </a:r>
          </a:p>
        </p:txBody>
      </p:sp>
    </p:spTree>
    <p:extLst>
      <p:ext uri="{BB962C8B-B14F-4D97-AF65-F5344CB8AC3E}">
        <p14:creationId xmlns:p14="http://schemas.microsoft.com/office/powerpoint/2010/main" val="9390979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Column_Desktop">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C8CDCE48-55FE-CF4A-82A6-E23AFB9FFFDE}"/>
              </a:ext>
            </a:extLst>
          </p:cNvPr>
          <p:cNvPicPr>
            <a:picLocks noChangeAspect="1"/>
          </p:cNvPicPr>
          <p:nvPr userDrawn="1"/>
        </p:nvPicPr>
        <p:blipFill>
          <a:blip r:embed="rId2"/>
          <a:stretch>
            <a:fillRect/>
          </a:stretch>
        </p:blipFill>
        <p:spPr>
          <a:xfrm>
            <a:off x="793" y="0"/>
            <a:ext cx="12190413" cy="6858000"/>
          </a:xfrm>
          <a:prstGeom prst="rect">
            <a:avLst/>
          </a:prstGeom>
        </p:spPr>
      </p:pic>
      <p:pic>
        <p:nvPicPr>
          <p:cNvPr id="14" name="Picture 13">
            <a:extLst>
              <a:ext uri="{FF2B5EF4-FFF2-40B4-BE49-F238E27FC236}">
                <a16:creationId xmlns:a16="http://schemas.microsoft.com/office/drawing/2014/main" id="{0C77B3EC-4217-A241-BBBF-171AD93BB510}"/>
              </a:ext>
            </a:extLst>
          </p:cNvPr>
          <p:cNvPicPr>
            <a:picLocks noChangeAspect="1"/>
          </p:cNvPicPr>
          <p:nvPr userDrawn="1"/>
        </p:nvPicPr>
        <p:blipFill>
          <a:blip r:embed="rId3"/>
          <a:srcRect/>
          <a:stretch/>
        </p:blipFill>
        <p:spPr>
          <a:xfrm>
            <a:off x="5887636" y="899574"/>
            <a:ext cx="5796261" cy="4617720"/>
          </a:xfrm>
          <a:prstGeom prst="rect">
            <a:avLst/>
          </a:prstGeom>
        </p:spPr>
      </p:pic>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a:p>
        </p:txBody>
      </p:sp>
      <p:sp>
        <p:nvSpPr>
          <p:cNvPr id="8" name="Title 1">
            <a:extLst>
              <a:ext uri="{FF2B5EF4-FFF2-40B4-BE49-F238E27FC236}">
                <a16:creationId xmlns:a16="http://schemas.microsoft.com/office/drawing/2014/main" id="{2CE5620C-0E1A-B842-AD28-5D8918F244C6}"/>
              </a:ext>
            </a:extLst>
          </p:cNvPr>
          <p:cNvSpPr>
            <a:spLocks noGrp="1"/>
          </p:cNvSpPr>
          <p:nvPr>
            <p:ph type="title" hasCustomPrompt="1"/>
          </p:nvPr>
        </p:nvSpPr>
        <p:spPr>
          <a:xfrm>
            <a:off x="457140" y="914400"/>
            <a:ext cx="5074259" cy="822960"/>
          </a:xfrm>
          <a:prstGeom prst="rect">
            <a:avLst/>
          </a:prstGeom>
        </p:spPr>
        <p:txBody>
          <a:bodyPr lIns="0" tIns="0" rIns="0" bIns="0"/>
          <a:lstStyle>
            <a:lvl1pPr>
              <a:lnSpc>
                <a:spcPct val="100000"/>
              </a:lnSpc>
              <a:defRPr sz="2500"/>
            </a:lvl1pPr>
          </a:lstStyle>
          <a:p>
            <a:r>
              <a:rPr lang="en-US" dirty="0"/>
              <a:t>Place a headline with a large word count here at the top of the page.</a:t>
            </a:r>
          </a:p>
        </p:txBody>
      </p:sp>
      <p:sp>
        <p:nvSpPr>
          <p:cNvPr id="9" name="Text Placeholder 10">
            <a:extLst>
              <a:ext uri="{FF2B5EF4-FFF2-40B4-BE49-F238E27FC236}">
                <a16:creationId xmlns:a16="http://schemas.microsoft.com/office/drawing/2014/main" id="{F7E028A1-54DE-B34E-B511-C12215AB955F}"/>
              </a:ext>
            </a:extLst>
          </p:cNvPr>
          <p:cNvSpPr>
            <a:spLocks noGrp="1"/>
          </p:cNvSpPr>
          <p:nvPr>
            <p:ph type="body" sz="quarter" idx="13" hasCustomPrompt="1"/>
          </p:nvPr>
        </p:nvSpPr>
        <p:spPr>
          <a:xfrm>
            <a:off x="457140" y="2190860"/>
            <a:ext cx="5074259" cy="27432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H3 HEADLINE GT WALSHEIM BOLD 21PT</a:t>
            </a:r>
          </a:p>
        </p:txBody>
      </p:sp>
      <p:sp>
        <p:nvSpPr>
          <p:cNvPr id="10" name="Text Placeholder 10">
            <a:extLst>
              <a:ext uri="{FF2B5EF4-FFF2-40B4-BE49-F238E27FC236}">
                <a16:creationId xmlns:a16="http://schemas.microsoft.com/office/drawing/2014/main" id="{14F2686D-7BC6-0C45-8545-DD1934C5F6EB}"/>
              </a:ext>
            </a:extLst>
          </p:cNvPr>
          <p:cNvSpPr>
            <a:spLocks noGrp="1"/>
          </p:cNvSpPr>
          <p:nvPr>
            <p:ph type="body" sz="quarter" idx="14" hasCustomPrompt="1"/>
          </p:nvPr>
        </p:nvSpPr>
        <p:spPr>
          <a:xfrm>
            <a:off x="457139" y="2465180"/>
            <a:ext cx="5074259" cy="320040"/>
          </a:xfrm>
          <a:prstGeom prst="rect">
            <a:avLst/>
          </a:prstGeom>
        </p:spPr>
        <p:txBody>
          <a:bodyPr lIns="0" tIns="0" rIns="0" bIns="0"/>
          <a:lstStyle>
            <a:lvl1pPr marL="0" indent="0">
              <a:lnSpc>
                <a:spcPts val="2000"/>
              </a:lnSpc>
              <a:spcBef>
                <a:spcPts val="0"/>
              </a:spcBef>
              <a:buFont typeface="Arial" panose="020B0604020202020204" pitchFamily="34" charset="0"/>
              <a:buNone/>
              <a:defRPr sz="1050" b="0" i="0">
                <a:latin typeface="+mn-lt"/>
              </a:defRPr>
            </a:lvl1pPr>
            <a:lvl2pPr>
              <a:buNone/>
              <a:defRPr/>
            </a:lvl2pPr>
            <a:lvl3pPr>
              <a:buNone/>
              <a:defRPr/>
            </a:lvl3pPr>
            <a:lvl4pPr>
              <a:buNone/>
              <a:defRPr/>
            </a:lvl4pPr>
            <a:lvl5pPr>
              <a:buNone/>
              <a:defRPr/>
            </a:lvl5pPr>
          </a:lstStyle>
          <a:p>
            <a:pPr lvl="0"/>
            <a:r>
              <a:rPr lang="en-US" dirty="0"/>
              <a:t>Interactive dashboards to track housing builds and trends</a:t>
            </a:r>
          </a:p>
        </p:txBody>
      </p:sp>
      <p:sp>
        <p:nvSpPr>
          <p:cNvPr id="12" name="Text Placeholder 10">
            <a:extLst>
              <a:ext uri="{FF2B5EF4-FFF2-40B4-BE49-F238E27FC236}">
                <a16:creationId xmlns:a16="http://schemas.microsoft.com/office/drawing/2014/main" id="{C270CBF0-799A-AD4F-B9E8-B74B2110F3B6}"/>
              </a:ext>
            </a:extLst>
          </p:cNvPr>
          <p:cNvSpPr>
            <a:spLocks noGrp="1"/>
          </p:cNvSpPr>
          <p:nvPr>
            <p:ph type="body" sz="quarter" idx="15" hasCustomPrompt="1"/>
          </p:nvPr>
        </p:nvSpPr>
        <p:spPr>
          <a:xfrm>
            <a:off x="6106390" y="5360062"/>
            <a:ext cx="2129633" cy="137160"/>
          </a:xfrm>
          <a:prstGeom prst="rect">
            <a:avLst/>
          </a:prstGeom>
        </p:spPr>
        <p:txBody>
          <a:bodyPr lIns="0" tIns="0" rIns="0" bIns="0"/>
          <a:lstStyle>
            <a:lvl1pPr marL="0" indent="0">
              <a:lnSpc>
                <a:spcPct val="100000"/>
              </a:lnSpc>
              <a:spcBef>
                <a:spcPts val="0"/>
              </a:spcBef>
              <a:buNone/>
              <a:defRPr sz="800" b="0" i="1">
                <a:latin typeface="GT Walsheim Regular Oblique" panose="02000503040000090003" pitchFamily="2" charset="77"/>
              </a:defRPr>
            </a:lvl1pPr>
            <a:lvl2pPr>
              <a:buNone/>
              <a:defRPr/>
            </a:lvl2pPr>
            <a:lvl3pPr>
              <a:buNone/>
              <a:defRPr/>
            </a:lvl3pPr>
            <a:lvl4pPr>
              <a:buNone/>
              <a:defRPr/>
            </a:lvl4pPr>
            <a:lvl5pPr>
              <a:buNone/>
              <a:defRPr/>
            </a:lvl5pPr>
          </a:lstStyle>
          <a:p>
            <a:pPr lvl="0"/>
            <a:r>
              <a:rPr lang="en-US" dirty="0"/>
              <a:t>Captions GT </a:t>
            </a:r>
            <a:r>
              <a:rPr lang="en-US" dirty="0" err="1"/>
              <a:t>Walsheim</a:t>
            </a:r>
            <a:r>
              <a:rPr lang="en-US" dirty="0"/>
              <a:t> Regular Oblique 16pt</a:t>
            </a:r>
          </a:p>
        </p:txBody>
      </p:sp>
      <p:sp>
        <p:nvSpPr>
          <p:cNvPr id="13" name="Text Placeholder 10">
            <a:extLst>
              <a:ext uri="{FF2B5EF4-FFF2-40B4-BE49-F238E27FC236}">
                <a16:creationId xmlns:a16="http://schemas.microsoft.com/office/drawing/2014/main" id="{00C86868-A883-D646-AD60-7F4C599AEB5E}"/>
              </a:ext>
            </a:extLst>
          </p:cNvPr>
          <p:cNvSpPr>
            <a:spLocks noGrp="1"/>
          </p:cNvSpPr>
          <p:nvPr>
            <p:ph type="body" sz="quarter" idx="16" hasCustomPrompt="1"/>
          </p:nvPr>
        </p:nvSpPr>
        <p:spPr>
          <a:xfrm>
            <a:off x="457139" y="2844774"/>
            <a:ext cx="5074259" cy="2652448"/>
          </a:xfrm>
          <a:prstGeom prst="rect">
            <a:avLst/>
          </a:prstGeom>
        </p:spPr>
        <p:txBody>
          <a:bodyPr lIns="0" tIns="0" rIns="0" bIns="0"/>
          <a:lstStyle>
            <a:lvl1pPr marL="228554" indent="-228554">
              <a:lnSpc>
                <a:spcPct val="100000"/>
              </a:lnSpc>
              <a:spcBef>
                <a:spcPts val="0"/>
              </a:spcBef>
              <a:spcAft>
                <a:spcPts val="700"/>
              </a:spcAft>
              <a:buClr>
                <a:srgbClr val="00AB8C"/>
              </a:buClr>
              <a:buFont typeface="Wingdings" pitchFamily="2" charset="2"/>
              <a:buChar char="§"/>
              <a:defRPr sz="1050" b="0" i="0">
                <a:latin typeface="+mn-lt"/>
              </a:defRPr>
            </a:lvl1pPr>
            <a:lvl2pPr>
              <a:buNone/>
              <a:defRPr/>
            </a:lvl2pPr>
            <a:lvl3pPr>
              <a:buNone/>
              <a:defRPr/>
            </a:lvl3pPr>
            <a:lvl4pPr>
              <a:buNone/>
              <a:defRPr/>
            </a:lvl4pPr>
            <a:lvl5pPr>
              <a:buNone/>
              <a:defRPr/>
            </a:lvl5pPr>
          </a:lstStyle>
          <a:p>
            <a:pPr lvl="0"/>
            <a:r>
              <a:rPr lang="en-US" dirty="0"/>
              <a:t>New Construction Tracking (vacant developed lots)</a:t>
            </a:r>
          </a:p>
          <a:p>
            <a:pPr lvl="0"/>
            <a:r>
              <a:rPr lang="en-US" dirty="0"/>
              <a:t>Builder Closing Research</a:t>
            </a:r>
          </a:p>
          <a:p>
            <a:pPr lvl="0"/>
            <a:r>
              <a:rPr lang="en-US" dirty="0"/>
              <a:t>Housing Intelligence (remodeling data trends)</a:t>
            </a:r>
          </a:p>
          <a:p>
            <a:pPr lvl="0"/>
            <a:r>
              <a:rPr lang="en-US" dirty="0"/>
              <a:t>Builder Contacts</a:t>
            </a:r>
          </a:p>
        </p:txBody>
      </p:sp>
      <p:sp>
        <p:nvSpPr>
          <p:cNvPr id="7" name="Picture Placeholder 6">
            <a:extLst>
              <a:ext uri="{FF2B5EF4-FFF2-40B4-BE49-F238E27FC236}">
                <a16:creationId xmlns:a16="http://schemas.microsoft.com/office/drawing/2014/main" id="{5CC720A7-2134-D14B-9CD9-69AD9D566D6F}"/>
              </a:ext>
            </a:extLst>
          </p:cNvPr>
          <p:cNvSpPr>
            <a:spLocks noGrp="1"/>
          </p:cNvSpPr>
          <p:nvPr>
            <p:ph type="pic" sz="quarter" idx="17" hasCustomPrompt="1"/>
          </p:nvPr>
        </p:nvSpPr>
        <p:spPr>
          <a:xfrm>
            <a:off x="6351745" y="1253924"/>
            <a:ext cx="4907027" cy="3067291"/>
          </a:xfrm>
          <a:prstGeom prst="rect">
            <a:avLst/>
          </a:prstGeom>
          <a:solidFill>
            <a:schemeClr val="bg1">
              <a:lumMod val="50000"/>
            </a:schemeClr>
          </a:solidFill>
        </p:spPr>
        <p:txBody>
          <a:bodyPr anchor="ctr"/>
          <a:lstStyle>
            <a:lvl1pPr algn="ctr">
              <a:buNone/>
              <a:defRPr>
                <a:solidFill>
                  <a:schemeClr val="bg1"/>
                </a:solidFill>
              </a:defRPr>
            </a:lvl1pPr>
          </a:lstStyle>
          <a:p>
            <a:r>
              <a:rPr lang="en-US" dirty="0"/>
              <a:t>Insert Picture Here</a:t>
            </a:r>
          </a:p>
        </p:txBody>
      </p:sp>
    </p:spTree>
    <p:extLst>
      <p:ext uri="{BB962C8B-B14F-4D97-AF65-F5344CB8AC3E}">
        <p14:creationId xmlns:p14="http://schemas.microsoft.com/office/powerpoint/2010/main" val="414451797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Column_Phone">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C8CDCE48-55FE-CF4A-82A6-E23AFB9FFFDE}"/>
              </a:ext>
            </a:extLst>
          </p:cNvPr>
          <p:cNvPicPr>
            <a:picLocks noChangeAspect="1"/>
          </p:cNvPicPr>
          <p:nvPr userDrawn="1"/>
        </p:nvPicPr>
        <p:blipFill>
          <a:blip r:embed="rId2"/>
          <a:stretch>
            <a:fillRect/>
          </a:stretch>
        </p:blipFill>
        <p:spPr>
          <a:xfrm>
            <a:off x="11183" y="0"/>
            <a:ext cx="12190413" cy="6858000"/>
          </a:xfrm>
          <a:prstGeom prst="rect">
            <a:avLst/>
          </a:prstGeom>
        </p:spPr>
      </p:pic>
      <p:pic>
        <p:nvPicPr>
          <p:cNvPr id="3" name="Picture 2">
            <a:extLst>
              <a:ext uri="{FF2B5EF4-FFF2-40B4-BE49-F238E27FC236}">
                <a16:creationId xmlns:a16="http://schemas.microsoft.com/office/drawing/2014/main" id="{0D96A664-3E12-334E-BB02-DF7485BE87EA}"/>
              </a:ext>
            </a:extLst>
          </p:cNvPr>
          <p:cNvPicPr>
            <a:picLocks noChangeAspect="1"/>
          </p:cNvPicPr>
          <p:nvPr userDrawn="1"/>
        </p:nvPicPr>
        <p:blipFill>
          <a:blip r:embed="rId3"/>
          <a:srcRect/>
          <a:stretch/>
        </p:blipFill>
        <p:spPr>
          <a:xfrm>
            <a:off x="6953347" y="595564"/>
            <a:ext cx="3705244" cy="5301248"/>
          </a:xfrm>
          <a:prstGeom prst="rect">
            <a:avLst/>
          </a:prstGeom>
        </p:spPr>
      </p:pic>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a:p>
        </p:txBody>
      </p:sp>
      <p:sp>
        <p:nvSpPr>
          <p:cNvPr id="8" name="Title 1">
            <a:extLst>
              <a:ext uri="{FF2B5EF4-FFF2-40B4-BE49-F238E27FC236}">
                <a16:creationId xmlns:a16="http://schemas.microsoft.com/office/drawing/2014/main" id="{2CE5620C-0E1A-B842-AD28-5D8918F244C6}"/>
              </a:ext>
            </a:extLst>
          </p:cNvPr>
          <p:cNvSpPr>
            <a:spLocks noGrp="1"/>
          </p:cNvSpPr>
          <p:nvPr>
            <p:ph type="title" hasCustomPrompt="1"/>
          </p:nvPr>
        </p:nvSpPr>
        <p:spPr>
          <a:xfrm>
            <a:off x="457140" y="914400"/>
            <a:ext cx="5074259" cy="822960"/>
          </a:xfrm>
          <a:prstGeom prst="rect">
            <a:avLst/>
          </a:prstGeom>
        </p:spPr>
        <p:txBody>
          <a:bodyPr lIns="0" tIns="0" rIns="0" bIns="0"/>
          <a:lstStyle>
            <a:lvl1pPr>
              <a:lnSpc>
                <a:spcPct val="100000"/>
              </a:lnSpc>
              <a:defRPr sz="2500"/>
            </a:lvl1pPr>
          </a:lstStyle>
          <a:p>
            <a:r>
              <a:rPr lang="en-US" dirty="0"/>
              <a:t>Place a headline with a large word count here at the top of the page.</a:t>
            </a:r>
          </a:p>
        </p:txBody>
      </p:sp>
      <p:sp>
        <p:nvSpPr>
          <p:cNvPr id="9" name="Text Placeholder 10">
            <a:extLst>
              <a:ext uri="{FF2B5EF4-FFF2-40B4-BE49-F238E27FC236}">
                <a16:creationId xmlns:a16="http://schemas.microsoft.com/office/drawing/2014/main" id="{F7E028A1-54DE-B34E-B511-C12215AB955F}"/>
              </a:ext>
            </a:extLst>
          </p:cNvPr>
          <p:cNvSpPr>
            <a:spLocks noGrp="1"/>
          </p:cNvSpPr>
          <p:nvPr>
            <p:ph type="body" sz="quarter" idx="13" hasCustomPrompt="1"/>
          </p:nvPr>
        </p:nvSpPr>
        <p:spPr>
          <a:xfrm>
            <a:off x="457140" y="2190860"/>
            <a:ext cx="5074259" cy="27432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H3 HEADLINE GT WALSHEIM BOLD 21PT</a:t>
            </a:r>
          </a:p>
        </p:txBody>
      </p:sp>
      <p:sp>
        <p:nvSpPr>
          <p:cNvPr id="10" name="Text Placeholder 10">
            <a:extLst>
              <a:ext uri="{FF2B5EF4-FFF2-40B4-BE49-F238E27FC236}">
                <a16:creationId xmlns:a16="http://schemas.microsoft.com/office/drawing/2014/main" id="{14F2686D-7BC6-0C45-8545-DD1934C5F6EB}"/>
              </a:ext>
            </a:extLst>
          </p:cNvPr>
          <p:cNvSpPr>
            <a:spLocks noGrp="1"/>
          </p:cNvSpPr>
          <p:nvPr>
            <p:ph type="body" sz="quarter" idx="14" hasCustomPrompt="1"/>
          </p:nvPr>
        </p:nvSpPr>
        <p:spPr>
          <a:xfrm>
            <a:off x="457139" y="2465180"/>
            <a:ext cx="5074259" cy="320040"/>
          </a:xfrm>
          <a:prstGeom prst="rect">
            <a:avLst/>
          </a:prstGeom>
        </p:spPr>
        <p:txBody>
          <a:bodyPr lIns="0" tIns="0" rIns="0" bIns="0"/>
          <a:lstStyle>
            <a:lvl1pPr marL="0" indent="0">
              <a:lnSpc>
                <a:spcPts val="2000"/>
              </a:lnSpc>
              <a:spcBef>
                <a:spcPts val="0"/>
              </a:spcBef>
              <a:buFont typeface="Arial" panose="020B0604020202020204" pitchFamily="34" charset="0"/>
              <a:buNone/>
              <a:defRPr sz="1050" b="0" i="0">
                <a:latin typeface="+mn-lt"/>
              </a:defRPr>
            </a:lvl1pPr>
            <a:lvl2pPr>
              <a:buNone/>
              <a:defRPr/>
            </a:lvl2pPr>
            <a:lvl3pPr>
              <a:buNone/>
              <a:defRPr/>
            </a:lvl3pPr>
            <a:lvl4pPr>
              <a:buNone/>
              <a:defRPr/>
            </a:lvl4pPr>
            <a:lvl5pPr>
              <a:buNone/>
              <a:defRPr/>
            </a:lvl5pPr>
          </a:lstStyle>
          <a:p>
            <a:pPr lvl="0"/>
            <a:r>
              <a:rPr lang="en-US" dirty="0"/>
              <a:t>Interactive dashboards to track housing builds and trends</a:t>
            </a:r>
          </a:p>
        </p:txBody>
      </p:sp>
      <p:sp>
        <p:nvSpPr>
          <p:cNvPr id="12" name="Text Placeholder 10">
            <a:extLst>
              <a:ext uri="{FF2B5EF4-FFF2-40B4-BE49-F238E27FC236}">
                <a16:creationId xmlns:a16="http://schemas.microsoft.com/office/drawing/2014/main" id="{C270CBF0-799A-AD4F-B9E8-B74B2110F3B6}"/>
              </a:ext>
            </a:extLst>
          </p:cNvPr>
          <p:cNvSpPr>
            <a:spLocks noGrp="1"/>
          </p:cNvSpPr>
          <p:nvPr>
            <p:ph type="body" sz="quarter" idx="15" hasCustomPrompt="1"/>
          </p:nvPr>
        </p:nvSpPr>
        <p:spPr>
          <a:xfrm>
            <a:off x="7737392" y="5360061"/>
            <a:ext cx="1196897" cy="379450"/>
          </a:xfrm>
          <a:prstGeom prst="rect">
            <a:avLst/>
          </a:prstGeom>
        </p:spPr>
        <p:txBody>
          <a:bodyPr lIns="0" tIns="0" rIns="0" bIns="0"/>
          <a:lstStyle>
            <a:lvl1pPr marL="0" indent="0">
              <a:lnSpc>
                <a:spcPct val="100000"/>
              </a:lnSpc>
              <a:spcBef>
                <a:spcPts val="0"/>
              </a:spcBef>
              <a:buNone/>
              <a:defRPr sz="800" b="0" i="1">
                <a:latin typeface="GT Walsheim Regular Oblique" panose="02000503040000090003" pitchFamily="2" charset="77"/>
              </a:defRPr>
            </a:lvl1pPr>
            <a:lvl2pPr>
              <a:buNone/>
              <a:defRPr/>
            </a:lvl2pPr>
            <a:lvl3pPr>
              <a:buNone/>
              <a:defRPr/>
            </a:lvl3pPr>
            <a:lvl4pPr>
              <a:buNone/>
              <a:defRPr/>
            </a:lvl4pPr>
            <a:lvl5pPr>
              <a:buNone/>
              <a:defRPr/>
            </a:lvl5pPr>
          </a:lstStyle>
          <a:p>
            <a:pPr lvl="0"/>
            <a:r>
              <a:rPr lang="en-US" dirty="0"/>
              <a:t>Captions GT </a:t>
            </a:r>
            <a:r>
              <a:rPr lang="en-US" dirty="0" err="1"/>
              <a:t>Walsheim</a:t>
            </a:r>
            <a:r>
              <a:rPr lang="en-US" dirty="0"/>
              <a:t> Regular Oblique 16pt</a:t>
            </a:r>
          </a:p>
        </p:txBody>
      </p:sp>
      <p:sp>
        <p:nvSpPr>
          <p:cNvPr id="13" name="Text Placeholder 10">
            <a:extLst>
              <a:ext uri="{FF2B5EF4-FFF2-40B4-BE49-F238E27FC236}">
                <a16:creationId xmlns:a16="http://schemas.microsoft.com/office/drawing/2014/main" id="{00C86868-A883-D646-AD60-7F4C599AEB5E}"/>
              </a:ext>
            </a:extLst>
          </p:cNvPr>
          <p:cNvSpPr>
            <a:spLocks noGrp="1"/>
          </p:cNvSpPr>
          <p:nvPr>
            <p:ph type="body" sz="quarter" idx="16" hasCustomPrompt="1"/>
          </p:nvPr>
        </p:nvSpPr>
        <p:spPr>
          <a:xfrm>
            <a:off x="457139" y="2844774"/>
            <a:ext cx="5074259" cy="2652448"/>
          </a:xfrm>
          <a:prstGeom prst="rect">
            <a:avLst/>
          </a:prstGeom>
        </p:spPr>
        <p:txBody>
          <a:bodyPr lIns="0" tIns="0" rIns="0" bIns="0"/>
          <a:lstStyle>
            <a:lvl1pPr marL="228554" indent="-228554">
              <a:lnSpc>
                <a:spcPct val="100000"/>
              </a:lnSpc>
              <a:spcBef>
                <a:spcPts val="0"/>
              </a:spcBef>
              <a:spcAft>
                <a:spcPts val="700"/>
              </a:spcAft>
              <a:buClr>
                <a:srgbClr val="00AB8C"/>
              </a:buClr>
              <a:buFont typeface="Wingdings" pitchFamily="2" charset="2"/>
              <a:buChar char="§"/>
              <a:defRPr sz="1050" b="0" i="0">
                <a:latin typeface="+mn-lt"/>
              </a:defRPr>
            </a:lvl1pPr>
            <a:lvl2pPr>
              <a:buNone/>
              <a:defRPr/>
            </a:lvl2pPr>
            <a:lvl3pPr>
              <a:buNone/>
              <a:defRPr/>
            </a:lvl3pPr>
            <a:lvl4pPr>
              <a:buNone/>
              <a:defRPr/>
            </a:lvl4pPr>
            <a:lvl5pPr>
              <a:buNone/>
              <a:defRPr/>
            </a:lvl5pPr>
          </a:lstStyle>
          <a:p>
            <a:pPr lvl="0"/>
            <a:r>
              <a:rPr lang="en-US" dirty="0"/>
              <a:t>New Construction Tracking (vacant developed lots)</a:t>
            </a:r>
          </a:p>
          <a:p>
            <a:pPr lvl="0"/>
            <a:r>
              <a:rPr lang="en-US" dirty="0"/>
              <a:t>Builder Closing Research</a:t>
            </a:r>
          </a:p>
          <a:p>
            <a:pPr lvl="0"/>
            <a:r>
              <a:rPr lang="en-US" dirty="0"/>
              <a:t>Housing Intelligence (remodeling data trends)</a:t>
            </a:r>
          </a:p>
          <a:p>
            <a:pPr lvl="0"/>
            <a:r>
              <a:rPr lang="en-US" dirty="0"/>
              <a:t>Builder Contacts</a:t>
            </a:r>
          </a:p>
        </p:txBody>
      </p:sp>
      <p:sp>
        <p:nvSpPr>
          <p:cNvPr id="28" name="Picture Placeholder 6">
            <a:extLst>
              <a:ext uri="{FF2B5EF4-FFF2-40B4-BE49-F238E27FC236}">
                <a16:creationId xmlns:a16="http://schemas.microsoft.com/office/drawing/2014/main" id="{F3F80D07-9215-B747-9A60-A83668AC03C8}"/>
              </a:ext>
            </a:extLst>
          </p:cNvPr>
          <p:cNvSpPr>
            <a:spLocks noGrp="1"/>
          </p:cNvSpPr>
          <p:nvPr>
            <p:ph type="pic" sz="quarter" idx="17" hasCustomPrompt="1"/>
          </p:nvPr>
        </p:nvSpPr>
        <p:spPr>
          <a:xfrm>
            <a:off x="7850492" y="1144637"/>
            <a:ext cx="1782848" cy="3895344"/>
          </a:xfrm>
          <a:custGeom>
            <a:avLst/>
            <a:gdLst>
              <a:gd name="connsiteX0" fmla="*/ 0 w 3410712"/>
              <a:gd name="connsiteY0" fmla="*/ 0 h 7452360"/>
              <a:gd name="connsiteX1" fmla="*/ 3410712 w 3410712"/>
              <a:gd name="connsiteY1" fmla="*/ 0 h 7452360"/>
              <a:gd name="connsiteX2" fmla="*/ 3410712 w 3410712"/>
              <a:gd name="connsiteY2" fmla="*/ 7452360 h 7452360"/>
              <a:gd name="connsiteX3" fmla="*/ 0 w 3410712"/>
              <a:gd name="connsiteY3" fmla="*/ 7452360 h 7452360"/>
              <a:gd name="connsiteX4" fmla="*/ 0 w 3410712"/>
              <a:gd name="connsiteY4" fmla="*/ 0 h 7452360"/>
              <a:gd name="connsiteX0" fmla="*/ 0 w 3410712"/>
              <a:gd name="connsiteY0" fmla="*/ 4082 h 7456442"/>
              <a:gd name="connsiteX1" fmla="*/ 567542 w 3410712"/>
              <a:gd name="connsiteY1" fmla="*/ 0 h 7456442"/>
              <a:gd name="connsiteX2" fmla="*/ 3410712 w 3410712"/>
              <a:gd name="connsiteY2" fmla="*/ 4082 h 7456442"/>
              <a:gd name="connsiteX3" fmla="*/ 3410712 w 3410712"/>
              <a:gd name="connsiteY3" fmla="*/ 7456442 h 7456442"/>
              <a:gd name="connsiteX4" fmla="*/ 0 w 3410712"/>
              <a:gd name="connsiteY4" fmla="*/ 7456442 h 7456442"/>
              <a:gd name="connsiteX5" fmla="*/ 0 w 3410712"/>
              <a:gd name="connsiteY5" fmla="*/ 4082 h 7456442"/>
              <a:gd name="connsiteX0" fmla="*/ 0 w 3410712"/>
              <a:gd name="connsiteY0" fmla="*/ 4082 h 7456442"/>
              <a:gd name="connsiteX1" fmla="*/ 567542 w 3410712"/>
              <a:gd name="connsiteY1" fmla="*/ 0 h 7456442"/>
              <a:gd name="connsiteX2" fmla="*/ 2835729 w 3410712"/>
              <a:gd name="connsiteY2" fmla="*/ 5938 h 7456442"/>
              <a:gd name="connsiteX3" fmla="*/ 3410712 w 3410712"/>
              <a:gd name="connsiteY3" fmla="*/ 4082 h 7456442"/>
              <a:gd name="connsiteX4" fmla="*/ 3410712 w 3410712"/>
              <a:gd name="connsiteY4" fmla="*/ 7456442 h 7456442"/>
              <a:gd name="connsiteX5" fmla="*/ 0 w 3410712"/>
              <a:gd name="connsiteY5" fmla="*/ 7456442 h 7456442"/>
              <a:gd name="connsiteX6" fmla="*/ 0 w 3410712"/>
              <a:gd name="connsiteY6" fmla="*/ 4082 h 7456442"/>
              <a:gd name="connsiteX0" fmla="*/ 0 w 3410712"/>
              <a:gd name="connsiteY0" fmla="*/ 4082 h 7456442"/>
              <a:gd name="connsiteX1" fmla="*/ 567542 w 3410712"/>
              <a:gd name="connsiteY1" fmla="*/ 0 h 7456442"/>
              <a:gd name="connsiteX2" fmla="*/ 2853542 w 3410712"/>
              <a:gd name="connsiteY2" fmla="*/ 5938 h 7456442"/>
              <a:gd name="connsiteX3" fmla="*/ 3410712 w 3410712"/>
              <a:gd name="connsiteY3" fmla="*/ 4082 h 7456442"/>
              <a:gd name="connsiteX4" fmla="*/ 3410712 w 3410712"/>
              <a:gd name="connsiteY4" fmla="*/ 7456442 h 7456442"/>
              <a:gd name="connsiteX5" fmla="*/ 0 w 3410712"/>
              <a:gd name="connsiteY5" fmla="*/ 7456442 h 7456442"/>
              <a:gd name="connsiteX6" fmla="*/ 0 w 3410712"/>
              <a:gd name="connsiteY6" fmla="*/ 4082 h 7456442"/>
              <a:gd name="connsiteX0" fmla="*/ 0 w 3410712"/>
              <a:gd name="connsiteY0" fmla="*/ 4082 h 7456442"/>
              <a:gd name="connsiteX1" fmla="*/ 567542 w 3410712"/>
              <a:gd name="connsiteY1" fmla="*/ 0 h 7456442"/>
              <a:gd name="connsiteX2" fmla="*/ 2841667 w 3410712"/>
              <a:gd name="connsiteY2" fmla="*/ 11876 h 7456442"/>
              <a:gd name="connsiteX3" fmla="*/ 3410712 w 3410712"/>
              <a:gd name="connsiteY3" fmla="*/ 4082 h 7456442"/>
              <a:gd name="connsiteX4" fmla="*/ 3410712 w 3410712"/>
              <a:gd name="connsiteY4" fmla="*/ 7456442 h 7456442"/>
              <a:gd name="connsiteX5" fmla="*/ 0 w 3410712"/>
              <a:gd name="connsiteY5" fmla="*/ 7456442 h 7456442"/>
              <a:gd name="connsiteX6" fmla="*/ 0 w 3410712"/>
              <a:gd name="connsiteY6" fmla="*/ 4082 h 7456442"/>
              <a:gd name="connsiteX0" fmla="*/ 0 w 3410712"/>
              <a:gd name="connsiteY0" fmla="*/ 4082 h 7456442"/>
              <a:gd name="connsiteX1" fmla="*/ 567542 w 3410712"/>
              <a:gd name="connsiteY1" fmla="*/ 0 h 7456442"/>
              <a:gd name="connsiteX2" fmla="*/ 2841667 w 3410712"/>
              <a:gd name="connsiteY2" fmla="*/ 11876 h 7456442"/>
              <a:gd name="connsiteX3" fmla="*/ 3404774 w 3410712"/>
              <a:gd name="connsiteY3" fmla="*/ 568160 h 7456442"/>
              <a:gd name="connsiteX4" fmla="*/ 3410712 w 3410712"/>
              <a:gd name="connsiteY4" fmla="*/ 7456442 h 7456442"/>
              <a:gd name="connsiteX5" fmla="*/ 0 w 3410712"/>
              <a:gd name="connsiteY5" fmla="*/ 7456442 h 7456442"/>
              <a:gd name="connsiteX6" fmla="*/ 0 w 3410712"/>
              <a:gd name="connsiteY6" fmla="*/ 4082 h 7456442"/>
              <a:gd name="connsiteX0" fmla="*/ 11875 w 3410712"/>
              <a:gd name="connsiteY0" fmla="*/ 585973 h 7456442"/>
              <a:gd name="connsiteX1" fmla="*/ 567542 w 3410712"/>
              <a:gd name="connsiteY1" fmla="*/ 0 h 7456442"/>
              <a:gd name="connsiteX2" fmla="*/ 2841667 w 3410712"/>
              <a:gd name="connsiteY2" fmla="*/ 11876 h 7456442"/>
              <a:gd name="connsiteX3" fmla="*/ 3404774 w 3410712"/>
              <a:gd name="connsiteY3" fmla="*/ 568160 h 7456442"/>
              <a:gd name="connsiteX4" fmla="*/ 3410712 w 3410712"/>
              <a:gd name="connsiteY4" fmla="*/ 7456442 h 7456442"/>
              <a:gd name="connsiteX5" fmla="*/ 0 w 3410712"/>
              <a:gd name="connsiteY5" fmla="*/ 7456442 h 7456442"/>
              <a:gd name="connsiteX6" fmla="*/ 11875 w 3410712"/>
              <a:gd name="connsiteY6" fmla="*/ 585973 h 7456442"/>
              <a:gd name="connsiteX0" fmla="*/ 11875 w 3410712"/>
              <a:gd name="connsiteY0" fmla="*/ 580035 h 7450504"/>
              <a:gd name="connsiteX1" fmla="*/ 573480 w 3410712"/>
              <a:gd name="connsiteY1" fmla="*/ 0 h 7450504"/>
              <a:gd name="connsiteX2" fmla="*/ 2841667 w 3410712"/>
              <a:gd name="connsiteY2" fmla="*/ 5938 h 7450504"/>
              <a:gd name="connsiteX3" fmla="*/ 3404774 w 3410712"/>
              <a:gd name="connsiteY3" fmla="*/ 562222 h 7450504"/>
              <a:gd name="connsiteX4" fmla="*/ 3410712 w 3410712"/>
              <a:gd name="connsiteY4" fmla="*/ 7450504 h 7450504"/>
              <a:gd name="connsiteX5" fmla="*/ 0 w 3410712"/>
              <a:gd name="connsiteY5" fmla="*/ 7450504 h 7450504"/>
              <a:gd name="connsiteX6" fmla="*/ 11875 w 3410712"/>
              <a:gd name="connsiteY6" fmla="*/ 580035 h 7450504"/>
              <a:gd name="connsiteX0" fmla="*/ 11875 w 3659968"/>
              <a:gd name="connsiteY0" fmla="*/ 580035 h 7562047"/>
              <a:gd name="connsiteX1" fmla="*/ 573480 w 3659968"/>
              <a:gd name="connsiteY1" fmla="*/ 0 h 7562047"/>
              <a:gd name="connsiteX2" fmla="*/ 2841667 w 3659968"/>
              <a:gd name="connsiteY2" fmla="*/ 5938 h 7562047"/>
              <a:gd name="connsiteX3" fmla="*/ 3404774 w 3659968"/>
              <a:gd name="connsiteY3" fmla="*/ 562222 h 7562047"/>
              <a:gd name="connsiteX4" fmla="*/ 3399807 w 3659968"/>
              <a:gd name="connsiteY4" fmla="*/ 6881750 h 7562047"/>
              <a:gd name="connsiteX5" fmla="*/ 3410712 w 3659968"/>
              <a:gd name="connsiteY5" fmla="*/ 7450504 h 7562047"/>
              <a:gd name="connsiteX6" fmla="*/ 0 w 3659968"/>
              <a:gd name="connsiteY6" fmla="*/ 7450504 h 7562047"/>
              <a:gd name="connsiteX7" fmla="*/ 11875 w 3659968"/>
              <a:gd name="connsiteY7" fmla="*/ 580035 h 7562047"/>
              <a:gd name="connsiteX0" fmla="*/ 11875 w 3444660"/>
              <a:gd name="connsiteY0" fmla="*/ 580035 h 7562047"/>
              <a:gd name="connsiteX1" fmla="*/ 573480 w 3444660"/>
              <a:gd name="connsiteY1" fmla="*/ 0 h 7562047"/>
              <a:gd name="connsiteX2" fmla="*/ 2841667 w 3444660"/>
              <a:gd name="connsiteY2" fmla="*/ 5938 h 7562047"/>
              <a:gd name="connsiteX3" fmla="*/ 3404774 w 3444660"/>
              <a:gd name="connsiteY3" fmla="*/ 562222 h 7562047"/>
              <a:gd name="connsiteX4" fmla="*/ 3399807 w 3444660"/>
              <a:gd name="connsiteY4" fmla="*/ 6881750 h 7562047"/>
              <a:gd name="connsiteX5" fmla="*/ 2846634 w 3444660"/>
              <a:gd name="connsiteY5" fmla="*/ 7450504 h 7562047"/>
              <a:gd name="connsiteX6" fmla="*/ 0 w 3444660"/>
              <a:gd name="connsiteY6" fmla="*/ 7450504 h 7562047"/>
              <a:gd name="connsiteX7" fmla="*/ 11875 w 3444660"/>
              <a:gd name="connsiteY7" fmla="*/ 580035 h 7562047"/>
              <a:gd name="connsiteX0" fmla="*/ 11875 w 3444660"/>
              <a:gd name="connsiteY0" fmla="*/ 580035 h 7594518"/>
              <a:gd name="connsiteX1" fmla="*/ 573480 w 3444660"/>
              <a:gd name="connsiteY1" fmla="*/ 0 h 7594518"/>
              <a:gd name="connsiteX2" fmla="*/ 2841667 w 3444660"/>
              <a:gd name="connsiteY2" fmla="*/ 5938 h 7594518"/>
              <a:gd name="connsiteX3" fmla="*/ 3404774 w 3444660"/>
              <a:gd name="connsiteY3" fmla="*/ 562222 h 7594518"/>
              <a:gd name="connsiteX4" fmla="*/ 3399807 w 3444660"/>
              <a:gd name="connsiteY4" fmla="*/ 6881750 h 7594518"/>
              <a:gd name="connsiteX5" fmla="*/ 2846634 w 3444660"/>
              <a:gd name="connsiteY5" fmla="*/ 7450504 h 7594518"/>
              <a:gd name="connsiteX6" fmla="*/ 0 w 3444660"/>
              <a:gd name="connsiteY6" fmla="*/ 7450504 h 7594518"/>
              <a:gd name="connsiteX7" fmla="*/ 11875 w 3444660"/>
              <a:gd name="connsiteY7" fmla="*/ 580035 h 7594518"/>
              <a:gd name="connsiteX0" fmla="*/ 226011 w 3658796"/>
              <a:gd name="connsiteY0" fmla="*/ 580035 h 7594518"/>
              <a:gd name="connsiteX1" fmla="*/ 787616 w 3658796"/>
              <a:gd name="connsiteY1" fmla="*/ 0 h 7594518"/>
              <a:gd name="connsiteX2" fmla="*/ 3055803 w 3658796"/>
              <a:gd name="connsiteY2" fmla="*/ 5938 h 7594518"/>
              <a:gd name="connsiteX3" fmla="*/ 3618910 w 3658796"/>
              <a:gd name="connsiteY3" fmla="*/ 562222 h 7594518"/>
              <a:gd name="connsiteX4" fmla="*/ 3613943 w 3658796"/>
              <a:gd name="connsiteY4" fmla="*/ 6881750 h 7594518"/>
              <a:gd name="connsiteX5" fmla="*/ 3060770 w 3658796"/>
              <a:gd name="connsiteY5" fmla="*/ 7450504 h 7594518"/>
              <a:gd name="connsiteX6" fmla="*/ 214136 w 3658796"/>
              <a:gd name="connsiteY6" fmla="*/ 7450504 h 7594518"/>
              <a:gd name="connsiteX7" fmla="*/ 205725 w 3658796"/>
              <a:gd name="connsiteY7" fmla="*/ 6887687 h 7594518"/>
              <a:gd name="connsiteX8" fmla="*/ 226011 w 3658796"/>
              <a:gd name="connsiteY8" fmla="*/ 580035 h 7594518"/>
              <a:gd name="connsiteX0" fmla="*/ 48532 w 3481317"/>
              <a:gd name="connsiteY0" fmla="*/ 580035 h 7594518"/>
              <a:gd name="connsiteX1" fmla="*/ 610137 w 3481317"/>
              <a:gd name="connsiteY1" fmla="*/ 0 h 7594518"/>
              <a:gd name="connsiteX2" fmla="*/ 2878324 w 3481317"/>
              <a:gd name="connsiteY2" fmla="*/ 5938 h 7594518"/>
              <a:gd name="connsiteX3" fmla="*/ 3441431 w 3481317"/>
              <a:gd name="connsiteY3" fmla="*/ 562222 h 7594518"/>
              <a:gd name="connsiteX4" fmla="*/ 3436464 w 3481317"/>
              <a:gd name="connsiteY4" fmla="*/ 6881750 h 7594518"/>
              <a:gd name="connsiteX5" fmla="*/ 2883291 w 3481317"/>
              <a:gd name="connsiteY5" fmla="*/ 7450504 h 7594518"/>
              <a:gd name="connsiteX6" fmla="*/ 618548 w 3481317"/>
              <a:gd name="connsiteY6" fmla="*/ 7450504 h 7594518"/>
              <a:gd name="connsiteX7" fmla="*/ 28246 w 3481317"/>
              <a:gd name="connsiteY7" fmla="*/ 6887687 h 7594518"/>
              <a:gd name="connsiteX8" fmla="*/ 48532 w 3481317"/>
              <a:gd name="connsiteY8" fmla="*/ 580035 h 7594518"/>
              <a:gd name="connsiteX0" fmla="*/ 48532 w 3481317"/>
              <a:gd name="connsiteY0" fmla="*/ 580035 h 7601188"/>
              <a:gd name="connsiteX1" fmla="*/ 610137 w 3481317"/>
              <a:gd name="connsiteY1" fmla="*/ 0 h 7601188"/>
              <a:gd name="connsiteX2" fmla="*/ 2878324 w 3481317"/>
              <a:gd name="connsiteY2" fmla="*/ 5938 h 7601188"/>
              <a:gd name="connsiteX3" fmla="*/ 3441431 w 3481317"/>
              <a:gd name="connsiteY3" fmla="*/ 562222 h 7601188"/>
              <a:gd name="connsiteX4" fmla="*/ 3436464 w 3481317"/>
              <a:gd name="connsiteY4" fmla="*/ 6881750 h 7601188"/>
              <a:gd name="connsiteX5" fmla="*/ 2883291 w 3481317"/>
              <a:gd name="connsiteY5" fmla="*/ 7450504 h 7601188"/>
              <a:gd name="connsiteX6" fmla="*/ 618548 w 3481317"/>
              <a:gd name="connsiteY6" fmla="*/ 7450504 h 7601188"/>
              <a:gd name="connsiteX7" fmla="*/ 28246 w 3481317"/>
              <a:gd name="connsiteY7" fmla="*/ 6887687 h 7601188"/>
              <a:gd name="connsiteX8" fmla="*/ 48532 w 3481317"/>
              <a:gd name="connsiteY8" fmla="*/ 580035 h 7601188"/>
              <a:gd name="connsiteX0" fmla="*/ 48532 w 3481317"/>
              <a:gd name="connsiteY0" fmla="*/ 580035 h 7594518"/>
              <a:gd name="connsiteX1" fmla="*/ 610137 w 3481317"/>
              <a:gd name="connsiteY1" fmla="*/ 0 h 7594518"/>
              <a:gd name="connsiteX2" fmla="*/ 2878324 w 3481317"/>
              <a:gd name="connsiteY2" fmla="*/ 5938 h 7594518"/>
              <a:gd name="connsiteX3" fmla="*/ 3441431 w 3481317"/>
              <a:gd name="connsiteY3" fmla="*/ 562222 h 7594518"/>
              <a:gd name="connsiteX4" fmla="*/ 3436464 w 3481317"/>
              <a:gd name="connsiteY4" fmla="*/ 6881750 h 7594518"/>
              <a:gd name="connsiteX5" fmla="*/ 2883291 w 3481317"/>
              <a:gd name="connsiteY5" fmla="*/ 7450504 h 7594518"/>
              <a:gd name="connsiteX6" fmla="*/ 618548 w 3481317"/>
              <a:gd name="connsiteY6" fmla="*/ 7450504 h 7594518"/>
              <a:gd name="connsiteX7" fmla="*/ 28246 w 3481317"/>
              <a:gd name="connsiteY7" fmla="*/ 6887687 h 7594518"/>
              <a:gd name="connsiteX8" fmla="*/ 48532 w 3481317"/>
              <a:gd name="connsiteY8" fmla="*/ 580035 h 7594518"/>
              <a:gd name="connsiteX0" fmla="*/ 48532 w 3481317"/>
              <a:gd name="connsiteY0" fmla="*/ 580035 h 7594518"/>
              <a:gd name="connsiteX1" fmla="*/ 610137 w 3481317"/>
              <a:gd name="connsiteY1" fmla="*/ 0 h 7594518"/>
              <a:gd name="connsiteX2" fmla="*/ 2878324 w 3481317"/>
              <a:gd name="connsiteY2" fmla="*/ 5938 h 7594518"/>
              <a:gd name="connsiteX3" fmla="*/ 3441431 w 3481317"/>
              <a:gd name="connsiteY3" fmla="*/ 562222 h 7594518"/>
              <a:gd name="connsiteX4" fmla="*/ 3436464 w 3481317"/>
              <a:gd name="connsiteY4" fmla="*/ 6881750 h 7594518"/>
              <a:gd name="connsiteX5" fmla="*/ 2883291 w 3481317"/>
              <a:gd name="connsiteY5" fmla="*/ 7450504 h 7594518"/>
              <a:gd name="connsiteX6" fmla="*/ 618548 w 3481317"/>
              <a:gd name="connsiteY6" fmla="*/ 7450504 h 7594518"/>
              <a:gd name="connsiteX7" fmla="*/ 28246 w 3481317"/>
              <a:gd name="connsiteY7" fmla="*/ 6887687 h 7594518"/>
              <a:gd name="connsiteX8" fmla="*/ 48532 w 3481317"/>
              <a:gd name="connsiteY8" fmla="*/ 580035 h 7594518"/>
              <a:gd name="connsiteX0" fmla="*/ 48532 w 3481317"/>
              <a:gd name="connsiteY0" fmla="*/ 580035 h 7594518"/>
              <a:gd name="connsiteX1" fmla="*/ 610137 w 3481317"/>
              <a:gd name="connsiteY1" fmla="*/ 0 h 7594518"/>
              <a:gd name="connsiteX2" fmla="*/ 2878324 w 3481317"/>
              <a:gd name="connsiteY2" fmla="*/ 5938 h 7594518"/>
              <a:gd name="connsiteX3" fmla="*/ 3441431 w 3481317"/>
              <a:gd name="connsiteY3" fmla="*/ 562222 h 7594518"/>
              <a:gd name="connsiteX4" fmla="*/ 3436464 w 3481317"/>
              <a:gd name="connsiteY4" fmla="*/ 6881750 h 7594518"/>
              <a:gd name="connsiteX5" fmla="*/ 2883291 w 3481317"/>
              <a:gd name="connsiteY5" fmla="*/ 7450504 h 7594518"/>
              <a:gd name="connsiteX6" fmla="*/ 618548 w 3481317"/>
              <a:gd name="connsiteY6" fmla="*/ 7450504 h 7594518"/>
              <a:gd name="connsiteX7" fmla="*/ 28246 w 3481317"/>
              <a:gd name="connsiteY7" fmla="*/ 6887687 h 7594518"/>
              <a:gd name="connsiteX8" fmla="*/ 48532 w 3481317"/>
              <a:gd name="connsiteY8" fmla="*/ 580035 h 7594518"/>
              <a:gd name="connsiteX0" fmla="*/ 20307 w 3453092"/>
              <a:gd name="connsiteY0" fmla="*/ 580035 h 7594518"/>
              <a:gd name="connsiteX1" fmla="*/ 581912 w 3453092"/>
              <a:gd name="connsiteY1" fmla="*/ 0 h 7594518"/>
              <a:gd name="connsiteX2" fmla="*/ 2850099 w 3453092"/>
              <a:gd name="connsiteY2" fmla="*/ 5938 h 7594518"/>
              <a:gd name="connsiteX3" fmla="*/ 3413206 w 3453092"/>
              <a:gd name="connsiteY3" fmla="*/ 562222 h 7594518"/>
              <a:gd name="connsiteX4" fmla="*/ 3408239 w 3453092"/>
              <a:gd name="connsiteY4" fmla="*/ 6881750 h 7594518"/>
              <a:gd name="connsiteX5" fmla="*/ 2855066 w 3453092"/>
              <a:gd name="connsiteY5" fmla="*/ 7450504 h 7594518"/>
              <a:gd name="connsiteX6" fmla="*/ 590323 w 3453092"/>
              <a:gd name="connsiteY6" fmla="*/ 7450504 h 7594518"/>
              <a:gd name="connsiteX7" fmla="*/ 21 w 3453092"/>
              <a:gd name="connsiteY7" fmla="*/ 6887687 h 7594518"/>
              <a:gd name="connsiteX8" fmla="*/ 20307 w 3453092"/>
              <a:gd name="connsiteY8" fmla="*/ 580035 h 7594518"/>
              <a:gd name="connsiteX0" fmla="*/ 20307 w 3453092"/>
              <a:gd name="connsiteY0" fmla="*/ 580035 h 7594518"/>
              <a:gd name="connsiteX1" fmla="*/ 581912 w 3453092"/>
              <a:gd name="connsiteY1" fmla="*/ 0 h 7594518"/>
              <a:gd name="connsiteX2" fmla="*/ 2850099 w 3453092"/>
              <a:gd name="connsiteY2" fmla="*/ 5938 h 7594518"/>
              <a:gd name="connsiteX3" fmla="*/ 3413206 w 3453092"/>
              <a:gd name="connsiteY3" fmla="*/ 562222 h 7594518"/>
              <a:gd name="connsiteX4" fmla="*/ 3408239 w 3453092"/>
              <a:gd name="connsiteY4" fmla="*/ 6881750 h 7594518"/>
              <a:gd name="connsiteX5" fmla="*/ 2855066 w 3453092"/>
              <a:gd name="connsiteY5" fmla="*/ 7450504 h 7594518"/>
              <a:gd name="connsiteX6" fmla="*/ 590323 w 3453092"/>
              <a:gd name="connsiteY6" fmla="*/ 7450504 h 7594518"/>
              <a:gd name="connsiteX7" fmla="*/ 21 w 3453092"/>
              <a:gd name="connsiteY7" fmla="*/ 6887687 h 7594518"/>
              <a:gd name="connsiteX8" fmla="*/ 20307 w 3453092"/>
              <a:gd name="connsiteY8" fmla="*/ 580035 h 7594518"/>
              <a:gd name="connsiteX0" fmla="*/ 20307 w 3453092"/>
              <a:gd name="connsiteY0" fmla="*/ 580035 h 7594518"/>
              <a:gd name="connsiteX1" fmla="*/ 581912 w 3453092"/>
              <a:gd name="connsiteY1" fmla="*/ 0 h 7594518"/>
              <a:gd name="connsiteX2" fmla="*/ 2850099 w 3453092"/>
              <a:gd name="connsiteY2" fmla="*/ 5938 h 7594518"/>
              <a:gd name="connsiteX3" fmla="*/ 3413206 w 3453092"/>
              <a:gd name="connsiteY3" fmla="*/ 562222 h 7594518"/>
              <a:gd name="connsiteX4" fmla="*/ 3408239 w 3453092"/>
              <a:gd name="connsiteY4" fmla="*/ 6881750 h 7594518"/>
              <a:gd name="connsiteX5" fmla="*/ 2855066 w 3453092"/>
              <a:gd name="connsiteY5" fmla="*/ 7450504 h 7594518"/>
              <a:gd name="connsiteX6" fmla="*/ 590323 w 3453092"/>
              <a:gd name="connsiteY6" fmla="*/ 7450504 h 7594518"/>
              <a:gd name="connsiteX7" fmla="*/ 21 w 3453092"/>
              <a:gd name="connsiteY7" fmla="*/ 6887687 h 7594518"/>
              <a:gd name="connsiteX8" fmla="*/ 20307 w 3453092"/>
              <a:gd name="connsiteY8" fmla="*/ 580035 h 7594518"/>
              <a:gd name="connsiteX0" fmla="*/ 20307 w 3453092"/>
              <a:gd name="connsiteY0" fmla="*/ 580035 h 7594518"/>
              <a:gd name="connsiteX1" fmla="*/ 581912 w 3453092"/>
              <a:gd name="connsiteY1" fmla="*/ 0 h 7594518"/>
              <a:gd name="connsiteX2" fmla="*/ 2850099 w 3453092"/>
              <a:gd name="connsiteY2" fmla="*/ 5938 h 7594518"/>
              <a:gd name="connsiteX3" fmla="*/ 3413206 w 3453092"/>
              <a:gd name="connsiteY3" fmla="*/ 562222 h 7594518"/>
              <a:gd name="connsiteX4" fmla="*/ 3408239 w 3453092"/>
              <a:gd name="connsiteY4" fmla="*/ 6881750 h 7594518"/>
              <a:gd name="connsiteX5" fmla="*/ 2855066 w 3453092"/>
              <a:gd name="connsiteY5" fmla="*/ 7450504 h 7594518"/>
              <a:gd name="connsiteX6" fmla="*/ 590323 w 3453092"/>
              <a:gd name="connsiteY6" fmla="*/ 7450504 h 7594518"/>
              <a:gd name="connsiteX7" fmla="*/ 21 w 3453092"/>
              <a:gd name="connsiteY7" fmla="*/ 6887687 h 7594518"/>
              <a:gd name="connsiteX8" fmla="*/ 20307 w 3453092"/>
              <a:gd name="connsiteY8" fmla="*/ 580035 h 7594518"/>
              <a:gd name="connsiteX0" fmla="*/ 20307 w 3453092"/>
              <a:gd name="connsiteY0" fmla="*/ 580035 h 7594518"/>
              <a:gd name="connsiteX1" fmla="*/ 581912 w 3453092"/>
              <a:gd name="connsiteY1" fmla="*/ 0 h 7594518"/>
              <a:gd name="connsiteX2" fmla="*/ 2850099 w 3453092"/>
              <a:gd name="connsiteY2" fmla="*/ 5938 h 7594518"/>
              <a:gd name="connsiteX3" fmla="*/ 3413206 w 3453092"/>
              <a:gd name="connsiteY3" fmla="*/ 562222 h 7594518"/>
              <a:gd name="connsiteX4" fmla="*/ 3408239 w 3453092"/>
              <a:gd name="connsiteY4" fmla="*/ 6881750 h 7594518"/>
              <a:gd name="connsiteX5" fmla="*/ 2855066 w 3453092"/>
              <a:gd name="connsiteY5" fmla="*/ 7450504 h 7594518"/>
              <a:gd name="connsiteX6" fmla="*/ 590323 w 3453092"/>
              <a:gd name="connsiteY6" fmla="*/ 7450504 h 7594518"/>
              <a:gd name="connsiteX7" fmla="*/ 21 w 3453092"/>
              <a:gd name="connsiteY7" fmla="*/ 6887687 h 7594518"/>
              <a:gd name="connsiteX8" fmla="*/ 20307 w 3453092"/>
              <a:gd name="connsiteY8" fmla="*/ 580035 h 7594518"/>
              <a:gd name="connsiteX0" fmla="*/ 20307 w 3453092"/>
              <a:gd name="connsiteY0" fmla="*/ 580035 h 7594518"/>
              <a:gd name="connsiteX1" fmla="*/ 581912 w 3453092"/>
              <a:gd name="connsiteY1" fmla="*/ 0 h 7594518"/>
              <a:gd name="connsiteX2" fmla="*/ 2850099 w 3453092"/>
              <a:gd name="connsiteY2" fmla="*/ 5938 h 7594518"/>
              <a:gd name="connsiteX3" fmla="*/ 3413206 w 3453092"/>
              <a:gd name="connsiteY3" fmla="*/ 562222 h 7594518"/>
              <a:gd name="connsiteX4" fmla="*/ 3408239 w 3453092"/>
              <a:gd name="connsiteY4" fmla="*/ 6881750 h 7594518"/>
              <a:gd name="connsiteX5" fmla="*/ 2855066 w 3453092"/>
              <a:gd name="connsiteY5" fmla="*/ 7450504 h 7594518"/>
              <a:gd name="connsiteX6" fmla="*/ 590323 w 3453092"/>
              <a:gd name="connsiteY6" fmla="*/ 7450504 h 7594518"/>
              <a:gd name="connsiteX7" fmla="*/ 21 w 3453092"/>
              <a:gd name="connsiteY7" fmla="*/ 6887687 h 7594518"/>
              <a:gd name="connsiteX8" fmla="*/ 20307 w 3453092"/>
              <a:gd name="connsiteY8" fmla="*/ 580035 h 7594518"/>
              <a:gd name="connsiteX0" fmla="*/ 20307 w 3453092"/>
              <a:gd name="connsiteY0" fmla="*/ 580035 h 7594518"/>
              <a:gd name="connsiteX1" fmla="*/ 581912 w 3453092"/>
              <a:gd name="connsiteY1" fmla="*/ 0 h 7594518"/>
              <a:gd name="connsiteX2" fmla="*/ 2850099 w 3453092"/>
              <a:gd name="connsiteY2" fmla="*/ 5938 h 7594518"/>
              <a:gd name="connsiteX3" fmla="*/ 3413206 w 3453092"/>
              <a:gd name="connsiteY3" fmla="*/ 562222 h 7594518"/>
              <a:gd name="connsiteX4" fmla="*/ 3408239 w 3453092"/>
              <a:gd name="connsiteY4" fmla="*/ 6881750 h 7594518"/>
              <a:gd name="connsiteX5" fmla="*/ 2855066 w 3453092"/>
              <a:gd name="connsiteY5" fmla="*/ 7450504 h 7594518"/>
              <a:gd name="connsiteX6" fmla="*/ 590323 w 3453092"/>
              <a:gd name="connsiteY6" fmla="*/ 7450504 h 7594518"/>
              <a:gd name="connsiteX7" fmla="*/ 21 w 3453092"/>
              <a:gd name="connsiteY7" fmla="*/ 6887687 h 7594518"/>
              <a:gd name="connsiteX8" fmla="*/ 20307 w 3453092"/>
              <a:gd name="connsiteY8" fmla="*/ 580035 h 7594518"/>
              <a:gd name="connsiteX0" fmla="*/ 20307 w 3453092"/>
              <a:gd name="connsiteY0" fmla="*/ 580035 h 7594518"/>
              <a:gd name="connsiteX1" fmla="*/ 581912 w 3453092"/>
              <a:gd name="connsiteY1" fmla="*/ 0 h 7594518"/>
              <a:gd name="connsiteX2" fmla="*/ 2850099 w 3453092"/>
              <a:gd name="connsiteY2" fmla="*/ 5938 h 7594518"/>
              <a:gd name="connsiteX3" fmla="*/ 3413206 w 3453092"/>
              <a:gd name="connsiteY3" fmla="*/ 562222 h 7594518"/>
              <a:gd name="connsiteX4" fmla="*/ 3408239 w 3453092"/>
              <a:gd name="connsiteY4" fmla="*/ 6881750 h 7594518"/>
              <a:gd name="connsiteX5" fmla="*/ 2855066 w 3453092"/>
              <a:gd name="connsiteY5" fmla="*/ 7450504 h 7594518"/>
              <a:gd name="connsiteX6" fmla="*/ 590323 w 3453092"/>
              <a:gd name="connsiteY6" fmla="*/ 7450504 h 7594518"/>
              <a:gd name="connsiteX7" fmla="*/ 21 w 3453092"/>
              <a:gd name="connsiteY7" fmla="*/ 6887687 h 7594518"/>
              <a:gd name="connsiteX8" fmla="*/ 20307 w 3453092"/>
              <a:gd name="connsiteY8" fmla="*/ 580035 h 7594518"/>
              <a:gd name="connsiteX0" fmla="*/ 20307 w 3453092"/>
              <a:gd name="connsiteY0" fmla="*/ 580035 h 7594518"/>
              <a:gd name="connsiteX1" fmla="*/ 581912 w 3453092"/>
              <a:gd name="connsiteY1" fmla="*/ 0 h 7594518"/>
              <a:gd name="connsiteX2" fmla="*/ 2850099 w 3453092"/>
              <a:gd name="connsiteY2" fmla="*/ 5938 h 7594518"/>
              <a:gd name="connsiteX3" fmla="*/ 3413206 w 3453092"/>
              <a:gd name="connsiteY3" fmla="*/ 562222 h 7594518"/>
              <a:gd name="connsiteX4" fmla="*/ 3408239 w 3453092"/>
              <a:gd name="connsiteY4" fmla="*/ 6881750 h 7594518"/>
              <a:gd name="connsiteX5" fmla="*/ 2855066 w 3453092"/>
              <a:gd name="connsiteY5" fmla="*/ 7450504 h 7594518"/>
              <a:gd name="connsiteX6" fmla="*/ 590323 w 3453092"/>
              <a:gd name="connsiteY6" fmla="*/ 7450504 h 7594518"/>
              <a:gd name="connsiteX7" fmla="*/ 21 w 3453092"/>
              <a:gd name="connsiteY7" fmla="*/ 6887687 h 7594518"/>
              <a:gd name="connsiteX8" fmla="*/ 20307 w 3453092"/>
              <a:gd name="connsiteY8" fmla="*/ 580035 h 7594518"/>
              <a:gd name="connsiteX0" fmla="*/ 20307 w 3453092"/>
              <a:gd name="connsiteY0" fmla="*/ 580035 h 7594518"/>
              <a:gd name="connsiteX1" fmla="*/ 581912 w 3453092"/>
              <a:gd name="connsiteY1" fmla="*/ 0 h 7594518"/>
              <a:gd name="connsiteX2" fmla="*/ 2850099 w 3453092"/>
              <a:gd name="connsiteY2" fmla="*/ 5938 h 7594518"/>
              <a:gd name="connsiteX3" fmla="*/ 3413206 w 3453092"/>
              <a:gd name="connsiteY3" fmla="*/ 562222 h 7594518"/>
              <a:gd name="connsiteX4" fmla="*/ 3408239 w 3453092"/>
              <a:gd name="connsiteY4" fmla="*/ 6881750 h 7594518"/>
              <a:gd name="connsiteX5" fmla="*/ 2855066 w 3453092"/>
              <a:gd name="connsiteY5" fmla="*/ 7450504 h 7594518"/>
              <a:gd name="connsiteX6" fmla="*/ 590323 w 3453092"/>
              <a:gd name="connsiteY6" fmla="*/ 7450504 h 7594518"/>
              <a:gd name="connsiteX7" fmla="*/ 21 w 3453092"/>
              <a:gd name="connsiteY7" fmla="*/ 6887687 h 7594518"/>
              <a:gd name="connsiteX8" fmla="*/ 20307 w 3453092"/>
              <a:gd name="connsiteY8" fmla="*/ 580035 h 7594518"/>
              <a:gd name="connsiteX0" fmla="*/ 20307 w 3453092"/>
              <a:gd name="connsiteY0" fmla="*/ 580035 h 7594518"/>
              <a:gd name="connsiteX1" fmla="*/ 581912 w 3453092"/>
              <a:gd name="connsiteY1" fmla="*/ 0 h 7594518"/>
              <a:gd name="connsiteX2" fmla="*/ 2850099 w 3453092"/>
              <a:gd name="connsiteY2" fmla="*/ 5938 h 7594518"/>
              <a:gd name="connsiteX3" fmla="*/ 3413206 w 3453092"/>
              <a:gd name="connsiteY3" fmla="*/ 562222 h 7594518"/>
              <a:gd name="connsiteX4" fmla="*/ 3408239 w 3453092"/>
              <a:gd name="connsiteY4" fmla="*/ 6881750 h 7594518"/>
              <a:gd name="connsiteX5" fmla="*/ 2855066 w 3453092"/>
              <a:gd name="connsiteY5" fmla="*/ 7450504 h 7594518"/>
              <a:gd name="connsiteX6" fmla="*/ 590323 w 3453092"/>
              <a:gd name="connsiteY6" fmla="*/ 7450504 h 7594518"/>
              <a:gd name="connsiteX7" fmla="*/ 21 w 3453092"/>
              <a:gd name="connsiteY7" fmla="*/ 6887687 h 7594518"/>
              <a:gd name="connsiteX8" fmla="*/ 20307 w 3453092"/>
              <a:gd name="connsiteY8" fmla="*/ 580035 h 7594518"/>
              <a:gd name="connsiteX0" fmla="*/ 20307 w 3453092"/>
              <a:gd name="connsiteY0" fmla="*/ 580035 h 7594518"/>
              <a:gd name="connsiteX1" fmla="*/ 581912 w 3453092"/>
              <a:gd name="connsiteY1" fmla="*/ 0 h 7594518"/>
              <a:gd name="connsiteX2" fmla="*/ 2850099 w 3453092"/>
              <a:gd name="connsiteY2" fmla="*/ 5938 h 7594518"/>
              <a:gd name="connsiteX3" fmla="*/ 3413206 w 3453092"/>
              <a:gd name="connsiteY3" fmla="*/ 562222 h 7594518"/>
              <a:gd name="connsiteX4" fmla="*/ 3408239 w 3453092"/>
              <a:gd name="connsiteY4" fmla="*/ 6881750 h 7594518"/>
              <a:gd name="connsiteX5" fmla="*/ 2855066 w 3453092"/>
              <a:gd name="connsiteY5" fmla="*/ 7450504 h 7594518"/>
              <a:gd name="connsiteX6" fmla="*/ 590323 w 3453092"/>
              <a:gd name="connsiteY6" fmla="*/ 7450504 h 7594518"/>
              <a:gd name="connsiteX7" fmla="*/ 21 w 3453092"/>
              <a:gd name="connsiteY7" fmla="*/ 6887687 h 7594518"/>
              <a:gd name="connsiteX8" fmla="*/ 20307 w 3453092"/>
              <a:gd name="connsiteY8" fmla="*/ 580035 h 7594518"/>
              <a:gd name="connsiteX0" fmla="*/ 20307 w 3453092"/>
              <a:gd name="connsiteY0" fmla="*/ 580035 h 7594518"/>
              <a:gd name="connsiteX1" fmla="*/ 581912 w 3453092"/>
              <a:gd name="connsiteY1" fmla="*/ 0 h 7594518"/>
              <a:gd name="connsiteX2" fmla="*/ 2850099 w 3453092"/>
              <a:gd name="connsiteY2" fmla="*/ 5938 h 7594518"/>
              <a:gd name="connsiteX3" fmla="*/ 3413206 w 3453092"/>
              <a:gd name="connsiteY3" fmla="*/ 562222 h 7594518"/>
              <a:gd name="connsiteX4" fmla="*/ 3408239 w 3453092"/>
              <a:gd name="connsiteY4" fmla="*/ 6881750 h 7594518"/>
              <a:gd name="connsiteX5" fmla="*/ 2855066 w 3453092"/>
              <a:gd name="connsiteY5" fmla="*/ 7450504 h 7594518"/>
              <a:gd name="connsiteX6" fmla="*/ 590323 w 3453092"/>
              <a:gd name="connsiteY6" fmla="*/ 7450504 h 7594518"/>
              <a:gd name="connsiteX7" fmla="*/ 21 w 3453092"/>
              <a:gd name="connsiteY7" fmla="*/ 6887687 h 7594518"/>
              <a:gd name="connsiteX8" fmla="*/ 20307 w 3453092"/>
              <a:gd name="connsiteY8" fmla="*/ 580035 h 7594518"/>
              <a:gd name="connsiteX0" fmla="*/ 20307 w 3453092"/>
              <a:gd name="connsiteY0" fmla="*/ 580035 h 7594518"/>
              <a:gd name="connsiteX1" fmla="*/ 581912 w 3453092"/>
              <a:gd name="connsiteY1" fmla="*/ 0 h 7594518"/>
              <a:gd name="connsiteX2" fmla="*/ 2850099 w 3453092"/>
              <a:gd name="connsiteY2" fmla="*/ 5938 h 7594518"/>
              <a:gd name="connsiteX3" fmla="*/ 3413206 w 3453092"/>
              <a:gd name="connsiteY3" fmla="*/ 562222 h 7594518"/>
              <a:gd name="connsiteX4" fmla="*/ 3408239 w 3453092"/>
              <a:gd name="connsiteY4" fmla="*/ 6881750 h 7594518"/>
              <a:gd name="connsiteX5" fmla="*/ 2855066 w 3453092"/>
              <a:gd name="connsiteY5" fmla="*/ 7450504 h 7594518"/>
              <a:gd name="connsiteX6" fmla="*/ 590323 w 3453092"/>
              <a:gd name="connsiteY6" fmla="*/ 7450504 h 7594518"/>
              <a:gd name="connsiteX7" fmla="*/ 21 w 3453092"/>
              <a:gd name="connsiteY7" fmla="*/ 6887687 h 7594518"/>
              <a:gd name="connsiteX8" fmla="*/ 20307 w 3453092"/>
              <a:gd name="connsiteY8" fmla="*/ 580035 h 7594518"/>
              <a:gd name="connsiteX0" fmla="*/ 20307 w 3453092"/>
              <a:gd name="connsiteY0" fmla="*/ 580035 h 7594518"/>
              <a:gd name="connsiteX1" fmla="*/ 581912 w 3453092"/>
              <a:gd name="connsiteY1" fmla="*/ 0 h 7594518"/>
              <a:gd name="connsiteX2" fmla="*/ 2850099 w 3453092"/>
              <a:gd name="connsiteY2" fmla="*/ 5938 h 7594518"/>
              <a:gd name="connsiteX3" fmla="*/ 3413206 w 3453092"/>
              <a:gd name="connsiteY3" fmla="*/ 562222 h 7594518"/>
              <a:gd name="connsiteX4" fmla="*/ 3408239 w 3453092"/>
              <a:gd name="connsiteY4" fmla="*/ 6881750 h 7594518"/>
              <a:gd name="connsiteX5" fmla="*/ 2855066 w 3453092"/>
              <a:gd name="connsiteY5" fmla="*/ 7450504 h 7594518"/>
              <a:gd name="connsiteX6" fmla="*/ 590323 w 3453092"/>
              <a:gd name="connsiteY6" fmla="*/ 7450504 h 7594518"/>
              <a:gd name="connsiteX7" fmla="*/ 21 w 3453092"/>
              <a:gd name="connsiteY7" fmla="*/ 6887687 h 7594518"/>
              <a:gd name="connsiteX8" fmla="*/ 20307 w 3453092"/>
              <a:gd name="connsiteY8" fmla="*/ 580035 h 7594518"/>
              <a:gd name="connsiteX0" fmla="*/ 20307 w 3416470"/>
              <a:gd name="connsiteY0" fmla="*/ 580035 h 7594518"/>
              <a:gd name="connsiteX1" fmla="*/ 581912 w 3416470"/>
              <a:gd name="connsiteY1" fmla="*/ 0 h 7594518"/>
              <a:gd name="connsiteX2" fmla="*/ 2850099 w 3416470"/>
              <a:gd name="connsiteY2" fmla="*/ 5938 h 7594518"/>
              <a:gd name="connsiteX3" fmla="*/ 3413206 w 3416470"/>
              <a:gd name="connsiteY3" fmla="*/ 562222 h 7594518"/>
              <a:gd name="connsiteX4" fmla="*/ 3408239 w 3416470"/>
              <a:gd name="connsiteY4" fmla="*/ 6881750 h 7594518"/>
              <a:gd name="connsiteX5" fmla="*/ 2855066 w 3416470"/>
              <a:gd name="connsiteY5" fmla="*/ 7450504 h 7594518"/>
              <a:gd name="connsiteX6" fmla="*/ 590323 w 3416470"/>
              <a:gd name="connsiteY6" fmla="*/ 7450504 h 7594518"/>
              <a:gd name="connsiteX7" fmla="*/ 21 w 3416470"/>
              <a:gd name="connsiteY7" fmla="*/ 6887687 h 7594518"/>
              <a:gd name="connsiteX8" fmla="*/ 20307 w 3416470"/>
              <a:gd name="connsiteY8" fmla="*/ 580035 h 7594518"/>
              <a:gd name="connsiteX0" fmla="*/ 20307 w 3416470"/>
              <a:gd name="connsiteY0" fmla="*/ 580035 h 7594518"/>
              <a:gd name="connsiteX1" fmla="*/ 581912 w 3416470"/>
              <a:gd name="connsiteY1" fmla="*/ 0 h 7594518"/>
              <a:gd name="connsiteX2" fmla="*/ 2850099 w 3416470"/>
              <a:gd name="connsiteY2" fmla="*/ 5938 h 7594518"/>
              <a:gd name="connsiteX3" fmla="*/ 3413206 w 3416470"/>
              <a:gd name="connsiteY3" fmla="*/ 562222 h 7594518"/>
              <a:gd name="connsiteX4" fmla="*/ 3408239 w 3416470"/>
              <a:gd name="connsiteY4" fmla="*/ 6881750 h 7594518"/>
              <a:gd name="connsiteX5" fmla="*/ 2855066 w 3416470"/>
              <a:gd name="connsiteY5" fmla="*/ 7450504 h 7594518"/>
              <a:gd name="connsiteX6" fmla="*/ 590323 w 3416470"/>
              <a:gd name="connsiteY6" fmla="*/ 7450504 h 7594518"/>
              <a:gd name="connsiteX7" fmla="*/ 21 w 3416470"/>
              <a:gd name="connsiteY7" fmla="*/ 6887687 h 7594518"/>
              <a:gd name="connsiteX8" fmla="*/ 20307 w 3416470"/>
              <a:gd name="connsiteY8" fmla="*/ 580035 h 7594518"/>
              <a:gd name="connsiteX0" fmla="*/ 20307 w 3416470"/>
              <a:gd name="connsiteY0" fmla="*/ 580035 h 7450504"/>
              <a:gd name="connsiteX1" fmla="*/ 581912 w 3416470"/>
              <a:gd name="connsiteY1" fmla="*/ 0 h 7450504"/>
              <a:gd name="connsiteX2" fmla="*/ 2850099 w 3416470"/>
              <a:gd name="connsiteY2" fmla="*/ 5938 h 7450504"/>
              <a:gd name="connsiteX3" fmla="*/ 3413206 w 3416470"/>
              <a:gd name="connsiteY3" fmla="*/ 562222 h 7450504"/>
              <a:gd name="connsiteX4" fmla="*/ 3408239 w 3416470"/>
              <a:gd name="connsiteY4" fmla="*/ 6881750 h 7450504"/>
              <a:gd name="connsiteX5" fmla="*/ 2855066 w 3416470"/>
              <a:gd name="connsiteY5" fmla="*/ 7450504 h 7450504"/>
              <a:gd name="connsiteX6" fmla="*/ 590323 w 3416470"/>
              <a:gd name="connsiteY6" fmla="*/ 7450504 h 7450504"/>
              <a:gd name="connsiteX7" fmla="*/ 21 w 3416470"/>
              <a:gd name="connsiteY7" fmla="*/ 6887687 h 7450504"/>
              <a:gd name="connsiteX8" fmla="*/ 20307 w 3416470"/>
              <a:gd name="connsiteY8" fmla="*/ 580035 h 7450504"/>
              <a:gd name="connsiteX0" fmla="*/ 20307 w 3416470"/>
              <a:gd name="connsiteY0" fmla="*/ 580035 h 7450504"/>
              <a:gd name="connsiteX1" fmla="*/ 581912 w 3416470"/>
              <a:gd name="connsiteY1" fmla="*/ 0 h 7450504"/>
              <a:gd name="connsiteX2" fmla="*/ 2850099 w 3416470"/>
              <a:gd name="connsiteY2" fmla="*/ 5938 h 7450504"/>
              <a:gd name="connsiteX3" fmla="*/ 3413206 w 3416470"/>
              <a:gd name="connsiteY3" fmla="*/ 562222 h 7450504"/>
              <a:gd name="connsiteX4" fmla="*/ 3408239 w 3416470"/>
              <a:gd name="connsiteY4" fmla="*/ 6881750 h 7450504"/>
              <a:gd name="connsiteX5" fmla="*/ 2855066 w 3416470"/>
              <a:gd name="connsiteY5" fmla="*/ 7450504 h 7450504"/>
              <a:gd name="connsiteX6" fmla="*/ 590323 w 3416470"/>
              <a:gd name="connsiteY6" fmla="*/ 7450504 h 7450504"/>
              <a:gd name="connsiteX7" fmla="*/ 21 w 3416470"/>
              <a:gd name="connsiteY7" fmla="*/ 6887687 h 7450504"/>
              <a:gd name="connsiteX8" fmla="*/ 20307 w 3416470"/>
              <a:gd name="connsiteY8" fmla="*/ 580035 h 7450504"/>
              <a:gd name="connsiteX0" fmla="*/ 20307 w 3416470"/>
              <a:gd name="connsiteY0" fmla="*/ 580035 h 7450504"/>
              <a:gd name="connsiteX1" fmla="*/ 581912 w 3416470"/>
              <a:gd name="connsiteY1" fmla="*/ 0 h 7450504"/>
              <a:gd name="connsiteX2" fmla="*/ 2850099 w 3416470"/>
              <a:gd name="connsiteY2" fmla="*/ 5938 h 7450504"/>
              <a:gd name="connsiteX3" fmla="*/ 3413206 w 3416470"/>
              <a:gd name="connsiteY3" fmla="*/ 562222 h 7450504"/>
              <a:gd name="connsiteX4" fmla="*/ 3408239 w 3416470"/>
              <a:gd name="connsiteY4" fmla="*/ 6881750 h 7450504"/>
              <a:gd name="connsiteX5" fmla="*/ 2855066 w 3416470"/>
              <a:gd name="connsiteY5" fmla="*/ 7450504 h 7450504"/>
              <a:gd name="connsiteX6" fmla="*/ 590323 w 3416470"/>
              <a:gd name="connsiteY6" fmla="*/ 7450504 h 7450504"/>
              <a:gd name="connsiteX7" fmla="*/ 21 w 3416470"/>
              <a:gd name="connsiteY7" fmla="*/ 6887687 h 7450504"/>
              <a:gd name="connsiteX8" fmla="*/ 20307 w 3416470"/>
              <a:gd name="connsiteY8" fmla="*/ 580035 h 7450504"/>
              <a:gd name="connsiteX0" fmla="*/ 20307 w 3416470"/>
              <a:gd name="connsiteY0" fmla="*/ 580035 h 7450504"/>
              <a:gd name="connsiteX1" fmla="*/ 581912 w 3416470"/>
              <a:gd name="connsiteY1" fmla="*/ 0 h 7450504"/>
              <a:gd name="connsiteX2" fmla="*/ 2850099 w 3416470"/>
              <a:gd name="connsiteY2" fmla="*/ 5938 h 7450504"/>
              <a:gd name="connsiteX3" fmla="*/ 3413206 w 3416470"/>
              <a:gd name="connsiteY3" fmla="*/ 562222 h 7450504"/>
              <a:gd name="connsiteX4" fmla="*/ 3408239 w 3416470"/>
              <a:gd name="connsiteY4" fmla="*/ 6881750 h 7450504"/>
              <a:gd name="connsiteX5" fmla="*/ 2855066 w 3416470"/>
              <a:gd name="connsiteY5" fmla="*/ 7450504 h 7450504"/>
              <a:gd name="connsiteX6" fmla="*/ 590323 w 3416470"/>
              <a:gd name="connsiteY6" fmla="*/ 7450504 h 7450504"/>
              <a:gd name="connsiteX7" fmla="*/ 21 w 3416470"/>
              <a:gd name="connsiteY7" fmla="*/ 6887687 h 7450504"/>
              <a:gd name="connsiteX8" fmla="*/ 20307 w 3416470"/>
              <a:gd name="connsiteY8" fmla="*/ 580035 h 7450504"/>
              <a:gd name="connsiteX0" fmla="*/ 4448 w 3416486"/>
              <a:gd name="connsiteY0" fmla="*/ 570510 h 7450504"/>
              <a:gd name="connsiteX1" fmla="*/ 581928 w 3416486"/>
              <a:gd name="connsiteY1" fmla="*/ 0 h 7450504"/>
              <a:gd name="connsiteX2" fmla="*/ 2850115 w 3416486"/>
              <a:gd name="connsiteY2" fmla="*/ 5938 h 7450504"/>
              <a:gd name="connsiteX3" fmla="*/ 3413222 w 3416486"/>
              <a:gd name="connsiteY3" fmla="*/ 562222 h 7450504"/>
              <a:gd name="connsiteX4" fmla="*/ 3408255 w 3416486"/>
              <a:gd name="connsiteY4" fmla="*/ 6881750 h 7450504"/>
              <a:gd name="connsiteX5" fmla="*/ 2855082 w 3416486"/>
              <a:gd name="connsiteY5" fmla="*/ 7450504 h 7450504"/>
              <a:gd name="connsiteX6" fmla="*/ 590339 w 3416486"/>
              <a:gd name="connsiteY6" fmla="*/ 7450504 h 7450504"/>
              <a:gd name="connsiteX7" fmla="*/ 37 w 3416486"/>
              <a:gd name="connsiteY7" fmla="*/ 6887687 h 7450504"/>
              <a:gd name="connsiteX8" fmla="*/ 4448 w 3416486"/>
              <a:gd name="connsiteY8" fmla="*/ 570510 h 7450504"/>
              <a:gd name="connsiteX0" fmla="*/ 4448 w 3416486"/>
              <a:gd name="connsiteY0" fmla="*/ 570510 h 7450504"/>
              <a:gd name="connsiteX1" fmla="*/ 581928 w 3416486"/>
              <a:gd name="connsiteY1" fmla="*/ 0 h 7450504"/>
              <a:gd name="connsiteX2" fmla="*/ 2850115 w 3416486"/>
              <a:gd name="connsiteY2" fmla="*/ 5938 h 7450504"/>
              <a:gd name="connsiteX3" fmla="*/ 3413222 w 3416486"/>
              <a:gd name="connsiteY3" fmla="*/ 562222 h 7450504"/>
              <a:gd name="connsiteX4" fmla="*/ 3408255 w 3416486"/>
              <a:gd name="connsiteY4" fmla="*/ 6881750 h 7450504"/>
              <a:gd name="connsiteX5" fmla="*/ 2855082 w 3416486"/>
              <a:gd name="connsiteY5" fmla="*/ 7450504 h 7450504"/>
              <a:gd name="connsiteX6" fmla="*/ 590339 w 3416486"/>
              <a:gd name="connsiteY6" fmla="*/ 7450504 h 7450504"/>
              <a:gd name="connsiteX7" fmla="*/ 37 w 3416486"/>
              <a:gd name="connsiteY7" fmla="*/ 6887687 h 7450504"/>
              <a:gd name="connsiteX8" fmla="*/ 4448 w 3416486"/>
              <a:gd name="connsiteY8" fmla="*/ 570510 h 7450504"/>
              <a:gd name="connsiteX0" fmla="*/ 4448 w 3416486"/>
              <a:gd name="connsiteY0" fmla="*/ 570510 h 7450504"/>
              <a:gd name="connsiteX1" fmla="*/ 581928 w 3416486"/>
              <a:gd name="connsiteY1" fmla="*/ 0 h 7450504"/>
              <a:gd name="connsiteX2" fmla="*/ 2850115 w 3416486"/>
              <a:gd name="connsiteY2" fmla="*/ 5938 h 7450504"/>
              <a:gd name="connsiteX3" fmla="*/ 3413222 w 3416486"/>
              <a:gd name="connsiteY3" fmla="*/ 562222 h 7450504"/>
              <a:gd name="connsiteX4" fmla="*/ 3408255 w 3416486"/>
              <a:gd name="connsiteY4" fmla="*/ 6881750 h 7450504"/>
              <a:gd name="connsiteX5" fmla="*/ 2855082 w 3416486"/>
              <a:gd name="connsiteY5" fmla="*/ 7450504 h 7450504"/>
              <a:gd name="connsiteX6" fmla="*/ 590339 w 3416486"/>
              <a:gd name="connsiteY6" fmla="*/ 7450504 h 7450504"/>
              <a:gd name="connsiteX7" fmla="*/ 37 w 3416486"/>
              <a:gd name="connsiteY7" fmla="*/ 6887687 h 7450504"/>
              <a:gd name="connsiteX8" fmla="*/ 4448 w 3416486"/>
              <a:gd name="connsiteY8" fmla="*/ 570510 h 7450504"/>
              <a:gd name="connsiteX0" fmla="*/ 4448 w 3416486"/>
              <a:gd name="connsiteY0" fmla="*/ 570510 h 7450504"/>
              <a:gd name="connsiteX1" fmla="*/ 581928 w 3416486"/>
              <a:gd name="connsiteY1" fmla="*/ 0 h 7450504"/>
              <a:gd name="connsiteX2" fmla="*/ 2850115 w 3416486"/>
              <a:gd name="connsiteY2" fmla="*/ 5938 h 7450504"/>
              <a:gd name="connsiteX3" fmla="*/ 3413222 w 3416486"/>
              <a:gd name="connsiteY3" fmla="*/ 562222 h 7450504"/>
              <a:gd name="connsiteX4" fmla="*/ 3408255 w 3416486"/>
              <a:gd name="connsiteY4" fmla="*/ 6881750 h 7450504"/>
              <a:gd name="connsiteX5" fmla="*/ 2855082 w 3416486"/>
              <a:gd name="connsiteY5" fmla="*/ 7450504 h 7450504"/>
              <a:gd name="connsiteX6" fmla="*/ 590339 w 3416486"/>
              <a:gd name="connsiteY6" fmla="*/ 7450504 h 7450504"/>
              <a:gd name="connsiteX7" fmla="*/ 37 w 3416486"/>
              <a:gd name="connsiteY7" fmla="*/ 6887687 h 7450504"/>
              <a:gd name="connsiteX8" fmla="*/ 4448 w 3416486"/>
              <a:gd name="connsiteY8" fmla="*/ 570510 h 7450504"/>
              <a:gd name="connsiteX0" fmla="*/ 5768 w 3417806"/>
              <a:gd name="connsiteY0" fmla="*/ 570510 h 7450504"/>
              <a:gd name="connsiteX1" fmla="*/ 583248 w 3417806"/>
              <a:gd name="connsiteY1" fmla="*/ 0 h 7450504"/>
              <a:gd name="connsiteX2" fmla="*/ 2851435 w 3417806"/>
              <a:gd name="connsiteY2" fmla="*/ 5938 h 7450504"/>
              <a:gd name="connsiteX3" fmla="*/ 3414542 w 3417806"/>
              <a:gd name="connsiteY3" fmla="*/ 562222 h 7450504"/>
              <a:gd name="connsiteX4" fmla="*/ 3409575 w 3417806"/>
              <a:gd name="connsiteY4" fmla="*/ 6881750 h 7450504"/>
              <a:gd name="connsiteX5" fmla="*/ 2856402 w 3417806"/>
              <a:gd name="connsiteY5" fmla="*/ 7450504 h 7450504"/>
              <a:gd name="connsiteX6" fmla="*/ 591659 w 3417806"/>
              <a:gd name="connsiteY6" fmla="*/ 7450504 h 7450504"/>
              <a:gd name="connsiteX7" fmla="*/ 1357 w 3417806"/>
              <a:gd name="connsiteY7" fmla="*/ 6887687 h 7450504"/>
              <a:gd name="connsiteX8" fmla="*/ 5768 w 3417806"/>
              <a:gd name="connsiteY8" fmla="*/ 570510 h 7450504"/>
              <a:gd name="connsiteX0" fmla="*/ 10160 w 3422198"/>
              <a:gd name="connsiteY0" fmla="*/ 570510 h 7450504"/>
              <a:gd name="connsiteX1" fmla="*/ 587640 w 3422198"/>
              <a:gd name="connsiteY1" fmla="*/ 0 h 7450504"/>
              <a:gd name="connsiteX2" fmla="*/ 2855827 w 3422198"/>
              <a:gd name="connsiteY2" fmla="*/ 5938 h 7450504"/>
              <a:gd name="connsiteX3" fmla="*/ 3418934 w 3422198"/>
              <a:gd name="connsiteY3" fmla="*/ 562222 h 7450504"/>
              <a:gd name="connsiteX4" fmla="*/ 3413967 w 3422198"/>
              <a:gd name="connsiteY4" fmla="*/ 6881750 h 7450504"/>
              <a:gd name="connsiteX5" fmla="*/ 2860794 w 3422198"/>
              <a:gd name="connsiteY5" fmla="*/ 7450504 h 7450504"/>
              <a:gd name="connsiteX6" fmla="*/ 596051 w 3422198"/>
              <a:gd name="connsiteY6" fmla="*/ 7450504 h 7450504"/>
              <a:gd name="connsiteX7" fmla="*/ 5749 w 3422198"/>
              <a:gd name="connsiteY7" fmla="*/ 6887687 h 7450504"/>
              <a:gd name="connsiteX8" fmla="*/ 10160 w 3422198"/>
              <a:gd name="connsiteY8" fmla="*/ 570510 h 7450504"/>
              <a:gd name="connsiteX0" fmla="*/ 5453 w 3417491"/>
              <a:gd name="connsiteY0" fmla="*/ 570510 h 7450504"/>
              <a:gd name="connsiteX1" fmla="*/ 582933 w 3417491"/>
              <a:gd name="connsiteY1" fmla="*/ 0 h 7450504"/>
              <a:gd name="connsiteX2" fmla="*/ 2851120 w 3417491"/>
              <a:gd name="connsiteY2" fmla="*/ 5938 h 7450504"/>
              <a:gd name="connsiteX3" fmla="*/ 3414227 w 3417491"/>
              <a:gd name="connsiteY3" fmla="*/ 562222 h 7450504"/>
              <a:gd name="connsiteX4" fmla="*/ 3409260 w 3417491"/>
              <a:gd name="connsiteY4" fmla="*/ 6881750 h 7450504"/>
              <a:gd name="connsiteX5" fmla="*/ 2856087 w 3417491"/>
              <a:gd name="connsiteY5" fmla="*/ 7450504 h 7450504"/>
              <a:gd name="connsiteX6" fmla="*/ 591344 w 3417491"/>
              <a:gd name="connsiteY6" fmla="*/ 7450504 h 7450504"/>
              <a:gd name="connsiteX7" fmla="*/ 1042 w 3417491"/>
              <a:gd name="connsiteY7" fmla="*/ 6887687 h 7450504"/>
              <a:gd name="connsiteX8" fmla="*/ 5453 w 3417491"/>
              <a:gd name="connsiteY8" fmla="*/ 570510 h 7450504"/>
              <a:gd name="connsiteX0" fmla="*/ 5453 w 3417491"/>
              <a:gd name="connsiteY0" fmla="*/ 570517 h 7450511"/>
              <a:gd name="connsiteX1" fmla="*/ 582933 w 3417491"/>
              <a:gd name="connsiteY1" fmla="*/ 7 h 7450511"/>
              <a:gd name="connsiteX2" fmla="*/ 2851120 w 3417491"/>
              <a:gd name="connsiteY2" fmla="*/ 5945 h 7450511"/>
              <a:gd name="connsiteX3" fmla="*/ 3414227 w 3417491"/>
              <a:gd name="connsiteY3" fmla="*/ 562229 h 7450511"/>
              <a:gd name="connsiteX4" fmla="*/ 3409260 w 3417491"/>
              <a:gd name="connsiteY4" fmla="*/ 6881757 h 7450511"/>
              <a:gd name="connsiteX5" fmla="*/ 2856087 w 3417491"/>
              <a:gd name="connsiteY5" fmla="*/ 7450511 h 7450511"/>
              <a:gd name="connsiteX6" fmla="*/ 591344 w 3417491"/>
              <a:gd name="connsiteY6" fmla="*/ 7450511 h 7450511"/>
              <a:gd name="connsiteX7" fmla="*/ 1042 w 3417491"/>
              <a:gd name="connsiteY7" fmla="*/ 6887694 h 7450511"/>
              <a:gd name="connsiteX8" fmla="*/ 5453 w 3417491"/>
              <a:gd name="connsiteY8" fmla="*/ 570517 h 7450511"/>
              <a:gd name="connsiteX0" fmla="*/ 5453 w 3417491"/>
              <a:gd name="connsiteY0" fmla="*/ 683881 h 7563875"/>
              <a:gd name="connsiteX1" fmla="*/ 582933 w 3417491"/>
              <a:gd name="connsiteY1" fmla="*/ 113371 h 7563875"/>
              <a:gd name="connsiteX2" fmla="*/ 2851120 w 3417491"/>
              <a:gd name="connsiteY2" fmla="*/ 119309 h 7563875"/>
              <a:gd name="connsiteX3" fmla="*/ 3414227 w 3417491"/>
              <a:gd name="connsiteY3" fmla="*/ 675593 h 7563875"/>
              <a:gd name="connsiteX4" fmla="*/ 3409260 w 3417491"/>
              <a:gd name="connsiteY4" fmla="*/ 6995121 h 7563875"/>
              <a:gd name="connsiteX5" fmla="*/ 2856087 w 3417491"/>
              <a:gd name="connsiteY5" fmla="*/ 7563875 h 7563875"/>
              <a:gd name="connsiteX6" fmla="*/ 591344 w 3417491"/>
              <a:gd name="connsiteY6" fmla="*/ 7563875 h 7563875"/>
              <a:gd name="connsiteX7" fmla="*/ 1042 w 3417491"/>
              <a:gd name="connsiteY7" fmla="*/ 7001058 h 7563875"/>
              <a:gd name="connsiteX8" fmla="*/ 5453 w 3417491"/>
              <a:gd name="connsiteY8" fmla="*/ 683881 h 7563875"/>
              <a:gd name="connsiteX0" fmla="*/ 5453 w 3414627"/>
              <a:gd name="connsiteY0" fmla="*/ 570518 h 7450512"/>
              <a:gd name="connsiteX1" fmla="*/ 582933 w 3414627"/>
              <a:gd name="connsiteY1" fmla="*/ 8 h 7450512"/>
              <a:gd name="connsiteX2" fmla="*/ 2851120 w 3414627"/>
              <a:gd name="connsiteY2" fmla="*/ 5946 h 7450512"/>
              <a:gd name="connsiteX3" fmla="*/ 3414227 w 3414627"/>
              <a:gd name="connsiteY3" fmla="*/ 562230 h 7450512"/>
              <a:gd name="connsiteX4" fmla="*/ 3409260 w 3414627"/>
              <a:gd name="connsiteY4" fmla="*/ 6881758 h 7450512"/>
              <a:gd name="connsiteX5" fmla="*/ 2856087 w 3414627"/>
              <a:gd name="connsiteY5" fmla="*/ 7450512 h 7450512"/>
              <a:gd name="connsiteX6" fmla="*/ 591344 w 3414627"/>
              <a:gd name="connsiteY6" fmla="*/ 7450512 h 7450512"/>
              <a:gd name="connsiteX7" fmla="*/ 1042 w 3414627"/>
              <a:gd name="connsiteY7" fmla="*/ 6887695 h 7450512"/>
              <a:gd name="connsiteX8" fmla="*/ 5453 w 3414627"/>
              <a:gd name="connsiteY8" fmla="*/ 570518 h 7450512"/>
              <a:gd name="connsiteX0" fmla="*/ 5453 w 3414240"/>
              <a:gd name="connsiteY0" fmla="*/ 570518 h 7450512"/>
              <a:gd name="connsiteX1" fmla="*/ 582933 w 3414240"/>
              <a:gd name="connsiteY1" fmla="*/ 8 h 7450512"/>
              <a:gd name="connsiteX2" fmla="*/ 2851120 w 3414240"/>
              <a:gd name="connsiteY2" fmla="*/ 5946 h 7450512"/>
              <a:gd name="connsiteX3" fmla="*/ 3414227 w 3414240"/>
              <a:gd name="connsiteY3" fmla="*/ 562230 h 7450512"/>
              <a:gd name="connsiteX4" fmla="*/ 3409260 w 3414240"/>
              <a:gd name="connsiteY4" fmla="*/ 6881758 h 7450512"/>
              <a:gd name="connsiteX5" fmla="*/ 2856087 w 3414240"/>
              <a:gd name="connsiteY5" fmla="*/ 7450512 h 7450512"/>
              <a:gd name="connsiteX6" fmla="*/ 591344 w 3414240"/>
              <a:gd name="connsiteY6" fmla="*/ 7450512 h 7450512"/>
              <a:gd name="connsiteX7" fmla="*/ 1042 w 3414240"/>
              <a:gd name="connsiteY7" fmla="*/ 6887695 h 7450512"/>
              <a:gd name="connsiteX8" fmla="*/ 5453 w 3414240"/>
              <a:gd name="connsiteY8" fmla="*/ 570518 h 7450512"/>
              <a:gd name="connsiteX0" fmla="*/ 5453 w 3414227"/>
              <a:gd name="connsiteY0" fmla="*/ 715793 h 7595787"/>
              <a:gd name="connsiteX1" fmla="*/ 582933 w 3414227"/>
              <a:gd name="connsiteY1" fmla="*/ 145283 h 7595787"/>
              <a:gd name="connsiteX2" fmla="*/ 2851120 w 3414227"/>
              <a:gd name="connsiteY2" fmla="*/ 151221 h 7595787"/>
              <a:gd name="connsiteX3" fmla="*/ 3414227 w 3414227"/>
              <a:gd name="connsiteY3" fmla="*/ 707505 h 7595787"/>
              <a:gd name="connsiteX4" fmla="*/ 3409260 w 3414227"/>
              <a:gd name="connsiteY4" fmla="*/ 7027033 h 7595787"/>
              <a:gd name="connsiteX5" fmla="*/ 2856087 w 3414227"/>
              <a:gd name="connsiteY5" fmla="*/ 7595787 h 7595787"/>
              <a:gd name="connsiteX6" fmla="*/ 591344 w 3414227"/>
              <a:gd name="connsiteY6" fmla="*/ 7595787 h 7595787"/>
              <a:gd name="connsiteX7" fmla="*/ 1042 w 3414227"/>
              <a:gd name="connsiteY7" fmla="*/ 7032970 h 7595787"/>
              <a:gd name="connsiteX8" fmla="*/ 5453 w 3414227"/>
              <a:gd name="connsiteY8" fmla="*/ 715793 h 7595787"/>
              <a:gd name="connsiteX0" fmla="*/ 5453 w 3414227"/>
              <a:gd name="connsiteY0" fmla="*/ 715793 h 7595787"/>
              <a:gd name="connsiteX1" fmla="*/ 582933 w 3414227"/>
              <a:gd name="connsiteY1" fmla="*/ 145283 h 7595787"/>
              <a:gd name="connsiteX2" fmla="*/ 2851120 w 3414227"/>
              <a:gd name="connsiteY2" fmla="*/ 151221 h 7595787"/>
              <a:gd name="connsiteX3" fmla="*/ 3414227 w 3414227"/>
              <a:gd name="connsiteY3" fmla="*/ 707505 h 7595787"/>
              <a:gd name="connsiteX4" fmla="*/ 3409260 w 3414227"/>
              <a:gd name="connsiteY4" fmla="*/ 7027033 h 7595787"/>
              <a:gd name="connsiteX5" fmla="*/ 2856087 w 3414227"/>
              <a:gd name="connsiteY5" fmla="*/ 7595787 h 7595787"/>
              <a:gd name="connsiteX6" fmla="*/ 591344 w 3414227"/>
              <a:gd name="connsiteY6" fmla="*/ 7595787 h 7595787"/>
              <a:gd name="connsiteX7" fmla="*/ 1042 w 3414227"/>
              <a:gd name="connsiteY7" fmla="*/ 7032970 h 7595787"/>
              <a:gd name="connsiteX8" fmla="*/ 5453 w 3414227"/>
              <a:gd name="connsiteY8" fmla="*/ 715793 h 7595787"/>
              <a:gd name="connsiteX0" fmla="*/ 5453 w 3414886"/>
              <a:gd name="connsiteY0" fmla="*/ 570518 h 7450512"/>
              <a:gd name="connsiteX1" fmla="*/ 582933 w 3414886"/>
              <a:gd name="connsiteY1" fmla="*/ 8 h 7450512"/>
              <a:gd name="connsiteX2" fmla="*/ 2851120 w 3414886"/>
              <a:gd name="connsiteY2" fmla="*/ 5946 h 7450512"/>
              <a:gd name="connsiteX3" fmla="*/ 3414227 w 3414886"/>
              <a:gd name="connsiteY3" fmla="*/ 562230 h 7450512"/>
              <a:gd name="connsiteX4" fmla="*/ 3409260 w 3414886"/>
              <a:gd name="connsiteY4" fmla="*/ 6881758 h 7450512"/>
              <a:gd name="connsiteX5" fmla="*/ 2856087 w 3414886"/>
              <a:gd name="connsiteY5" fmla="*/ 7450512 h 7450512"/>
              <a:gd name="connsiteX6" fmla="*/ 591344 w 3414886"/>
              <a:gd name="connsiteY6" fmla="*/ 7450512 h 7450512"/>
              <a:gd name="connsiteX7" fmla="*/ 1042 w 3414886"/>
              <a:gd name="connsiteY7" fmla="*/ 6887695 h 7450512"/>
              <a:gd name="connsiteX8" fmla="*/ 5453 w 3414886"/>
              <a:gd name="connsiteY8" fmla="*/ 570518 h 7450512"/>
              <a:gd name="connsiteX0" fmla="*/ 5453 w 3414886"/>
              <a:gd name="connsiteY0" fmla="*/ 570518 h 7450512"/>
              <a:gd name="connsiteX1" fmla="*/ 582933 w 3414886"/>
              <a:gd name="connsiteY1" fmla="*/ 8 h 7450512"/>
              <a:gd name="connsiteX2" fmla="*/ 2851120 w 3414886"/>
              <a:gd name="connsiteY2" fmla="*/ 5946 h 7450512"/>
              <a:gd name="connsiteX3" fmla="*/ 3414227 w 3414886"/>
              <a:gd name="connsiteY3" fmla="*/ 562230 h 7450512"/>
              <a:gd name="connsiteX4" fmla="*/ 3409260 w 3414886"/>
              <a:gd name="connsiteY4" fmla="*/ 6881758 h 7450512"/>
              <a:gd name="connsiteX5" fmla="*/ 2856087 w 3414886"/>
              <a:gd name="connsiteY5" fmla="*/ 7450512 h 7450512"/>
              <a:gd name="connsiteX6" fmla="*/ 591344 w 3414886"/>
              <a:gd name="connsiteY6" fmla="*/ 7450512 h 7450512"/>
              <a:gd name="connsiteX7" fmla="*/ 1042 w 3414886"/>
              <a:gd name="connsiteY7" fmla="*/ 6887695 h 7450512"/>
              <a:gd name="connsiteX8" fmla="*/ 5453 w 3414886"/>
              <a:gd name="connsiteY8" fmla="*/ 570518 h 7450512"/>
              <a:gd name="connsiteX0" fmla="*/ 5453 w 3416891"/>
              <a:gd name="connsiteY0" fmla="*/ 570518 h 7450512"/>
              <a:gd name="connsiteX1" fmla="*/ 582933 w 3416891"/>
              <a:gd name="connsiteY1" fmla="*/ 8 h 7450512"/>
              <a:gd name="connsiteX2" fmla="*/ 2851120 w 3416891"/>
              <a:gd name="connsiteY2" fmla="*/ 5946 h 7450512"/>
              <a:gd name="connsiteX3" fmla="*/ 3414227 w 3416891"/>
              <a:gd name="connsiteY3" fmla="*/ 562230 h 7450512"/>
              <a:gd name="connsiteX4" fmla="*/ 3409260 w 3416891"/>
              <a:gd name="connsiteY4" fmla="*/ 6881758 h 7450512"/>
              <a:gd name="connsiteX5" fmla="*/ 2856087 w 3416891"/>
              <a:gd name="connsiteY5" fmla="*/ 7450512 h 7450512"/>
              <a:gd name="connsiteX6" fmla="*/ 591344 w 3416891"/>
              <a:gd name="connsiteY6" fmla="*/ 7450512 h 7450512"/>
              <a:gd name="connsiteX7" fmla="*/ 1042 w 3416891"/>
              <a:gd name="connsiteY7" fmla="*/ 6887695 h 7450512"/>
              <a:gd name="connsiteX8" fmla="*/ 5453 w 3416891"/>
              <a:gd name="connsiteY8" fmla="*/ 570518 h 7450512"/>
              <a:gd name="connsiteX0" fmla="*/ 5453 w 3416891"/>
              <a:gd name="connsiteY0" fmla="*/ 570518 h 7450512"/>
              <a:gd name="connsiteX1" fmla="*/ 582933 w 3416891"/>
              <a:gd name="connsiteY1" fmla="*/ 8 h 7450512"/>
              <a:gd name="connsiteX2" fmla="*/ 2851120 w 3416891"/>
              <a:gd name="connsiteY2" fmla="*/ 5946 h 7450512"/>
              <a:gd name="connsiteX3" fmla="*/ 3414227 w 3416891"/>
              <a:gd name="connsiteY3" fmla="*/ 562230 h 7450512"/>
              <a:gd name="connsiteX4" fmla="*/ 3409260 w 3416891"/>
              <a:gd name="connsiteY4" fmla="*/ 6881758 h 7450512"/>
              <a:gd name="connsiteX5" fmla="*/ 2856087 w 3416891"/>
              <a:gd name="connsiteY5" fmla="*/ 7450512 h 7450512"/>
              <a:gd name="connsiteX6" fmla="*/ 591344 w 3416891"/>
              <a:gd name="connsiteY6" fmla="*/ 7450512 h 7450512"/>
              <a:gd name="connsiteX7" fmla="*/ 1042 w 3416891"/>
              <a:gd name="connsiteY7" fmla="*/ 6887695 h 7450512"/>
              <a:gd name="connsiteX8" fmla="*/ 5453 w 3416891"/>
              <a:gd name="connsiteY8" fmla="*/ 570518 h 7450512"/>
              <a:gd name="connsiteX0" fmla="*/ 5453 w 3416891"/>
              <a:gd name="connsiteY0" fmla="*/ 570518 h 7450512"/>
              <a:gd name="connsiteX1" fmla="*/ 582933 w 3416891"/>
              <a:gd name="connsiteY1" fmla="*/ 8 h 7450512"/>
              <a:gd name="connsiteX2" fmla="*/ 2851120 w 3416891"/>
              <a:gd name="connsiteY2" fmla="*/ 5946 h 7450512"/>
              <a:gd name="connsiteX3" fmla="*/ 3414227 w 3416891"/>
              <a:gd name="connsiteY3" fmla="*/ 562230 h 7450512"/>
              <a:gd name="connsiteX4" fmla="*/ 3409260 w 3416891"/>
              <a:gd name="connsiteY4" fmla="*/ 6881758 h 7450512"/>
              <a:gd name="connsiteX5" fmla="*/ 2856087 w 3416891"/>
              <a:gd name="connsiteY5" fmla="*/ 7450512 h 7450512"/>
              <a:gd name="connsiteX6" fmla="*/ 591344 w 3416891"/>
              <a:gd name="connsiteY6" fmla="*/ 7450512 h 7450512"/>
              <a:gd name="connsiteX7" fmla="*/ 1042 w 3416891"/>
              <a:gd name="connsiteY7" fmla="*/ 6887695 h 7450512"/>
              <a:gd name="connsiteX8" fmla="*/ 5453 w 3416891"/>
              <a:gd name="connsiteY8" fmla="*/ 570518 h 7450512"/>
              <a:gd name="connsiteX0" fmla="*/ 5453 w 3458864"/>
              <a:gd name="connsiteY0" fmla="*/ 715793 h 7637916"/>
              <a:gd name="connsiteX1" fmla="*/ 582933 w 3458864"/>
              <a:gd name="connsiteY1" fmla="*/ 145283 h 7637916"/>
              <a:gd name="connsiteX2" fmla="*/ 2851120 w 3458864"/>
              <a:gd name="connsiteY2" fmla="*/ 151221 h 7637916"/>
              <a:gd name="connsiteX3" fmla="*/ 3414227 w 3458864"/>
              <a:gd name="connsiteY3" fmla="*/ 707505 h 7637916"/>
              <a:gd name="connsiteX4" fmla="*/ 3415610 w 3458864"/>
              <a:gd name="connsiteY4" fmla="*/ 7027033 h 7637916"/>
              <a:gd name="connsiteX5" fmla="*/ 2856087 w 3458864"/>
              <a:gd name="connsiteY5" fmla="*/ 7595787 h 7637916"/>
              <a:gd name="connsiteX6" fmla="*/ 591344 w 3458864"/>
              <a:gd name="connsiteY6" fmla="*/ 7595787 h 7637916"/>
              <a:gd name="connsiteX7" fmla="*/ 1042 w 3458864"/>
              <a:gd name="connsiteY7" fmla="*/ 7032970 h 7637916"/>
              <a:gd name="connsiteX8" fmla="*/ 5453 w 3458864"/>
              <a:gd name="connsiteY8" fmla="*/ 715793 h 7637916"/>
              <a:gd name="connsiteX0" fmla="*/ 5453 w 3455904"/>
              <a:gd name="connsiteY0" fmla="*/ 715793 h 7637916"/>
              <a:gd name="connsiteX1" fmla="*/ 582933 w 3455904"/>
              <a:gd name="connsiteY1" fmla="*/ 145283 h 7637916"/>
              <a:gd name="connsiteX2" fmla="*/ 2851120 w 3455904"/>
              <a:gd name="connsiteY2" fmla="*/ 151221 h 7637916"/>
              <a:gd name="connsiteX3" fmla="*/ 3414227 w 3455904"/>
              <a:gd name="connsiteY3" fmla="*/ 707505 h 7637916"/>
              <a:gd name="connsiteX4" fmla="*/ 3415610 w 3455904"/>
              <a:gd name="connsiteY4" fmla="*/ 7027033 h 7637916"/>
              <a:gd name="connsiteX5" fmla="*/ 2856087 w 3455904"/>
              <a:gd name="connsiteY5" fmla="*/ 7595787 h 7637916"/>
              <a:gd name="connsiteX6" fmla="*/ 591344 w 3455904"/>
              <a:gd name="connsiteY6" fmla="*/ 7595787 h 7637916"/>
              <a:gd name="connsiteX7" fmla="*/ 1042 w 3455904"/>
              <a:gd name="connsiteY7" fmla="*/ 7032970 h 7637916"/>
              <a:gd name="connsiteX8" fmla="*/ 5453 w 3455904"/>
              <a:gd name="connsiteY8" fmla="*/ 715793 h 7637916"/>
              <a:gd name="connsiteX0" fmla="*/ 5453 w 3415618"/>
              <a:gd name="connsiteY0" fmla="*/ 717261 h 7639384"/>
              <a:gd name="connsiteX1" fmla="*/ 582933 w 3415618"/>
              <a:gd name="connsiteY1" fmla="*/ 146751 h 7639384"/>
              <a:gd name="connsiteX2" fmla="*/ 2851120 w 3415618"/>
              <a:gd name="connsiteY2" fmla="*/ 152689 h 7639384"/>
              <a:gd name="connsiteX3" fmla="*/ 3414227 w 3415618"/>
              <a:gd name="connsiteY3" fmla="*/ 708973 h 7639384"/>
              <a:gd name="connsiteX4" fmla="*/ 3415610 w 3415618"/>
              <a:gd name="connsiteY4" fmla="*/ 7028501 h 7639384"/>
              <a:gd name="connsiteX5" fmla="*/ 2856087 w 3415618"/>
              <a:gd name="connsiteY5" fmla="*/ 7597255 h 7639384"/>
              <a:gd name="connsiteX6" fmla="*/ 591344 w 3415618"/>
              <a:gd name="connsiteY6" fmla="*/ 7597255 h 7639384"/>
              <a:gd name="connsiteX7" fmla="*/ 1042 w 3415618"/>
              <a:gd name="connsiteY7" fmla="*/ 7034438 h 7639384"/>
              <a:gd name="connsiteX8" fmla="*/ 5453 w 3415618"/>
              <a:gd name="connsiteY8" fmla="*/ 717261 h 7639384"/>
              <a:gd name="connsiteX0" fmla="*/ 5453 w 3415618"/>
              <a:gd name="connsiteY0" fmla="*/ 570518 h 7492641"/>
              <a:gd name="connsiteX1" fmla="*/ 582933 w 3415618"/>
              <a:gd name="connsiteY1" fmla="*/ 8 h 7492641"/>
              <a:gd name="connsiteX2" fmla="*/ 2851120 w 3415618"/>
              <a:gd name="connsiteY2" fmla="*/ 5946 h 7492641"/>
              <a:gd name="connsiteX3" fmla="*/ 3414227 w 3415618"/>
              <a:gd name="connsiteY3" fmla="*/ 562230 h 7492641"/>
              <a:gd name="connsiteX4" fmla="*/ 3415610 w 3415618"/>
              <a:gd name="connsiteY4" fmla="*/ 6881758 h 7492641"/>
              <a:gd name="connsiteX5" fmla="*/ 2856087 w 3415618"/>
              <a:gd name="connsiteY5" fmla="*/ 7450512 h 7492641"/>
              <a:gd name="connsiteX6" fmla="*/ 591344 w 3415618"/>
              <a:gd name="connsiteY6" fmla="*/ 7450512 h 7492641"/>
              <a:gd name="connsiteX7" fmla="*/ 1042 w 3415618"/>
              <a:gd name="connsiteY7" fmla="*/ 6887695 h 7492641"/>
              <a:gd name="connsiteX8" fmla="*/ 5453 w 3415618"/>
              <a:gd name="connsiteY8" fmla="*/ 570518 h 7492641"/>
              <a:gd name="connsiteX0" fmla="*/ 5453 w 3415618"/>
              <a:gd name="connsiteY0" fmla="*/ 570518 h 7492641"/>
              <a:gd name="connsiteX1" fmla="*/ 582933 w 3415618"/>
              <a:gd name="connsiteY1" fmla="*/ 8 h 7492641"/>
              <a:gd name="connsiteX2" fmla="*/ 2851120 w 3415618"/>
              <a:gd name="connsiteY2" fmla="*/ 5946 h 7492641"/>
              <a:gd name="connsiteX3" fmla="*/ 3414227 w 3415618"/>
              <a:gd name="connsiteY3" fmla="*/ 562230 h 7492641"/>
              <a:gd name="connsiteX4" fmla="*/ 3415610 w 3415618"/>
              <a:gd name="connsiteY4" fmla="*/ 6881758 h 7492641"/>
              <a:gd name="connsiteX5" fmla="*/ 2856087 w 3415618"/>
              <a:gd name="connsiteY5" fmla="*/ 7450512 h 7492641"/>
              <a:gd name="connsiteX6" fmla="*/ 591344 w 3415618"/>
              <a:gd name="connsiteY6" fmla="*/ 7450512 h 7492641"/>
              <a:gd name="connsiteX7" fmla="*/ 1042 w 3415618"/>
              <a:gd name="connsiteY7" fmla="*/ 6887695 h 7492641"/>
              <a:gd name="connsiteX8" fmla="*/ 5453 w 3415618"/>
              <a:gd name="connsiteY8" fmla="*/ 570518 h 7492641"/>
              <a:gd name="connsiteX0" fmla="*/ 5453 w 3415618"/>
              <a:gd name="connsiteY0" fmla="*/ 570518 h 7492641"/>
              <a:gd name="connsiteX1" fmla="*/ 582933 w 3415618"/>
              <a:gd name="connsiteY1" fmla="*/ 8 h 7492641"/>
              <a:gd name="connsiteX2" fmla="*/ 2851120 w 3415618"/>
              <a:gd name="connsiteY2" fmla="*/ 5946 h 7492641"/>
              <a:gd name="connsiteX3" fmla="*/ 3414227 w 3415618"/>
              <a:gd name="connsiteY3" fmla="*/ 562230 h 7492641"/>
              <a:gd name="connsiteX4" fmla="*/ 3415610 w 3415618"/>
              <a:gd name="connsiteY4" fmla="*/ 6881758 h 7492641"/>
              <a:gd name="connsiteX5" fmla="*/ 2856087 w 3415618"/>
              <a:gd name="connsiteY5" fmla="*/ 7450512 h 7492641"/>
              <a:gd name="connsiteX6" fmla="*/ 591344 w 3415618"/>
              <a:gd name="connsiteY6" fmla="*/ 7450512 h 7492641"/>
              <a:gd name="connsiteX7" fmla="*/ 1042 w 3415618"/>
              <a:gd name="connsiteY7" fmla="*/ 6887695 h 7492641"/>
              <a:gd name="connsiteX8" fmla="*/ 5453 w 3415618"/>
              <a:gd name="connsiteY8" fmla="*/ 570518 h 7492641"/>
              <a:gd name="connsiteX0" fmla="*/ 5453 w 3415618"/>
              <a:gd name="connsiteY0" fmla="*/ 570518 h 7450512"/>
              <a:gd name="connsiteX1" fmla="*/ 582933 w 3415618"/>
              <a:gd name="connsiteY1" fmla="*/ 8 h 7450512"/>
              <a:gd name="connsiteX2" fmla="*/ 2851120 w 3415618"/>
              <a:gd name="connsiteY2" fmla="*/ 5946 h 7450512"/>
              <a:gd name="connsiteX3" fmla="*/ 3414227 w 3415618"/>
              <a:gd name="connsiteY3" fmla="*/ 562230 h 7450512"/>
              <a:gd name="connsiteX4" fmla="*/ 3415610 w 3415618"/>
              <a:gd name="connsiteY4" fmla="*/ 6881758 h 7450512"/>
              <a:gd name="connsiteX5" fmla="*/ 2856087 w 3415618"/>
              <a:gd name="connsiteY5" fmla="*/ 7450512 h 7450512"/>
              <a:gd name="connsiteX6" fmla="*/ 591344 w 3415618"/>
              <a:gd name="connsiteY6" fmla="*/ 7450512 h 7450512"/>
              <a:gd name="connsiteX7" fmla="*/ 1042 w 3415618"/>
              <a:gd name="connsiteY7" fmla="*/ 6887695 h 7450512"/>
              <a:gd name="connsiteX8" fmla="*/ 5453 w 3415618"/>
              <a:gd name="connsiteY8" fmla="*/ 570518 h 7450512"/>
              <a:gd name="connsiteX0" fmla="*/ 5453 w 3415615"/>
              <a:gd name="connsiteY0" fmla="*/ 570518 h 7450517"/>
              <a:gd name="connsiteX1" fmla="*/ 582933 w 3415615"/>
              <a:gd name="connsiteY1" fmla="*/ 8 h 7450517"/>
              <a:gd name="connsiteX2" fmla="*/ 2851120 w 3415615"/>
              <a:gd name="connsiteY2" fmla="*/ 5946 h 7450517"/>
              <a:gd name="connsiteX3" fmla="*/ 3414227 w 3415615"/>
              <a:gd name="connsiteY3" fmla="*/ 562230 h 7450517"/>
              <a:gd name="connsiteX4" fmla="*/ 3415610 w 3415615"/>
              <a:gd name="connsiteY4" fmla="*/ 6881758 h 7450517"/>
              <a:gd name="connsiteX5" fmla="*/ 2856087 w 3415615"/>
              <a:gd name="connsiteY5" fmla="*/ 7450512 h 7450517"/>
              <a:gd name="connsiteX6" fmla="*/ 591344 w 3415615"/>
              <a:gd name="connsiteY6" fmla="*/ 7450512 h 7450517"/>
              <a:gd name="connsiteX7" fmla="*/ 1042 w 3415615"/>
              <a:gd name="connsiteY7" fmla="*/ 6887695 h 7450517"/>
              <a:gd name="connsiteX8" fmla="*/ 5453 w 3415615"/>
              <a:gd name="connsiteY8" fmla="*/ 570518 h 7450517"/>
              <a:gd name="connsiteX0" fmla="*/ 5453 w 3415610"/>
              <a:gd name="connsiteY0" fmla="*/ 570518 h 7450516"/>
              <a:gd name="connsiteX1" fmla="*/ 582933 w 3415610"/>
              <a:gd name="connsiteY1" fmla="*/ 8 h 7450516"/>
              <a:gd name="connsiteX2" fmla="*/ 2851120 w 3415610"/>
              <a:gd name="connsiteY2" fmla="*/ 5946 h 7450516"/>
              <a:gd name="connsiteX3" fmla="*/ 3414227 w 3415610"/>
              <a:gd name="connsiteY3" fmla="*/ 562230 h 7450516"/>
              <a:gd name="connsiteX4" fmla="*/ 3415610 w 3415610"/>
              <a:gd name="connsiteY4" fmla="*/ 6881758 h 7450516"/>
              <a:gd name="connsiteX5" fmla="*/ 2856087 w 3415610"/>
              <a:gd name="connsiteY5" fmla="*/ 7450512 h 7450516"/>
              <a:gd name="connsiteX6" fmla="*/ 591344 w 3415610"/>
              <a:gd name="connsiteY6" fmla="*/ 7450512 h 7450516"/>
              <a:gd name="connsiteX7" fmla="*/ 1042 w 3415610"/>
              <a:gd name="connsiteY7" fmla="*/ 6887695 h 7450516"/>
              <a:gd name="connsiteX8" fmla="*/ 5453 w 3415610"/>
              <a:gd name="connsiteY8" fmla="*/ 570518 h 7450516"/>
              <a:gd name="connsiteX0" fmla="*/ 5453 w 3415610"/>
              <a:gd name="connsiteY0" fmla="*/ 570518 h 7450516"/>
              <a:gd name="connsiteX1" fmla="*/ 582933 w 3415610"/>
              <a:gd name="connsiteY1" fmla="*/ 8 h 7450516"/>
              <a:gd name="connsiteX2" fmla="*/ 2851120 w 3415610"/>
              <a:gd name="connsiteY2" fmla="*/ 5946 h 7450516"/>
              <a:gd name="connsiteX3" fmla="*/ 3414227 w 3415610"/>
              <a:gd name="connsiteY3" fmla="*/ 562230 h 7450516"/>
              <a:gd name="connsiteX4" fmla="*/ 3415610 w 3415610"/>
              <a:gd name="connsiteY4" fmla="*/ 6881758 h 7450516"/>
              <a:gd name="connsiteX5" fmla="*/ 2852912 w 3415610"/>
              <a:gd name="connsiteY5" fmla="*/ 7450512 h 7450516"/>
              <a:gd name="connsiteX6" fmla="*/ 591344 w 3415610"/>
              <a:gd name="connsiteY6" fmla="*/ 7450512 h 7450516"/>
              <a:gd name="connsiteX7" fmla="*/ 1042 w 3415610"/>
              <a:gd name="connsiteY7" fmla="*/ 6887695 h 7450516"/>
              <a:gd name="connsiteX8" fmla="*/ 5453 w 3415610"/>
              <a:gd name="connsiteY8" fmla="*/ 570518 h 7450516"/>
              <a:gd name="connsiteX0" fmla="*/ 5453 w 3415610"/>
              <a:gd name="connsiteY0" fmla="*/ 570518 h 7450516"/>
              <a:gd name="connsiteX1" fmla="*/ 582933 w 3415610"/>
              <a:gd name="connsiteY1" fmla="*/ 8 h 7450516"/>
              <a:gd name="connsiteX2" fmla="*/ 2851120 w 3415610"/>
              <a:gd name="connsiteY2" fmla="*/ 5946 h 7450516"/>
              <a:gd name="connsiteX3" fmla="*/ 3414227 w 3415610"/>
              <a:gd name="connsiteY3" fmla="*/ 562230 h 7450516"/>
              <a:gd name="connsiteX4" fmla="*/ 3415610 w 3415610"/>
              <a:gd name="connsiteY4" fmla="*/ 6881758 h 7450516"/>
              <a:gd name="connsiteX5" fmla="*/ 2852912 w 3415610"/>
              <a:gd name="connsiteY5" fmla="*/ 7450512 h 7450516"/>
              <a:gd name="connsiteX6" fmla="*/ 584994 w 3415610"/>
              <a:gd name="connsiteY6" fmla="*/ 7450512 h 7450516"/>
              <a:gd name="connsiteX7" fmla="*/ 1042 w 3415610"/>
              <a:gd name="connsiteY7" fmla="*/ 6887695 h 7450516"/>
              <a:gd name="connsiteX8" fmla="*/ 5453 w 3415610"/>
              <a:gd name="connsiteY8" fmla="*/ 570518 h 7450516"/>
              <a:gd name="connsiteX0" fmla="*/ 5453 w 3415610"/>
              <a:gd name="connsiteY0" fmla="*/ 570518 h 7450549"/>
              <a:gd name="connsiteX1" fmla="*/ 582933 w 3415610"/>
              <a:gd name="connsiteY1" fmla="*/ 8 h 7450549"/>
              <a:gd name="connsiteX2" fmla="*/ 2851120 w 3415610"/>
              <a:gd name="connsiteY2" fmla="*/ 5946 h 7450549"/>
              <a:gd name="connsiteX3" fmla="*/ 3414227 w 3415610"/>
              <a:gd name="connsiteY3" fmla="*/ 562230 h 7450549"/>
              <a:gd name="connsiteX4" fmla="*/ 3415610 w 3415610"/>
              <a:gd name="connsiteY4" fmla="*/ 6881758 h 7450549"/>
              <a:gd name="connsiteX5" fmla="*/ 2852912 w 3415610"/>
              <a:gd name="connsiteY5" fmla="*/ 7450512 h 7450549"/>
              <a:gd name="connsiteX6" fmla="*/ 584994 w 3415610"/>
              <a:gd name="connsiteY6" fmla="*/ 7450512 h 7450549"/>
              <a:gd name="connsiteX7" fmla="*/ 1042 w 3415610"/>
              <a:gd name="connsiteY7" fmla="*/ 6887695 h 7450549"/>
              <a:gd name="connsiteX8" fmla="*/ 5453 w 3415610"/>
              <a:gd name="connsiteY8" fmla="*/ 570518 h 7450549"/>
              <a:gd name="connsiteX0" fmla="*/ 5453 w 3415610"/>
              <a:gd name="connsiteY0" fmla="*/ 570510 h 7450541"/>
              <a:gd name="connsiteX1" fmla="*/ 582933 w 3415610"/>
              <a:gd name="connsiteY1" fmla="*/ 0 h 7450541"/>
              <a:gd name="connsiteX2" fmla="*/ 2851120 w 3415610"/>
              <a:gd name="connsiteY2" fmla="*/ 5938 h 7450541"/>
              <a:gd name="connsiteX3" fmla="*/ 3414227 w 3415610"/>
              <a:gd name="connsiteY3" fmla="*/ 562222 h 7450541"/>
              <a:gd name="connsiteX4" fmla="*/ 3415610 w 3415610"/>
              <a:gd name="connsiteY4" fmla="*/ 6881750 h 7450541"/>
              <a:gd name="connsiteX5" fmla="*/ 2852912 w 3415610"/>
              <a:gd name="connsiteY5" fmla="*/ 7450504 h 7450541"/>
              <a:gd name="connsiteX6" fmla="*/ 584994 w 3415610"/>
              <a:gd name="connsiteY6" fmla="*/ 7450504 h 7450541"/>
              <a:gd name="connsiteX7" fmla="*/ 1042 w 3415610"/>
              <a:gd name="connsiteY7" fmla="*/ 6887687 h 7450541"/>
              <a:gd name="connsiteX8" fmla="*/ 5453 w 3415610"/>
              <a:gd name="connsiteY8" fmla="*/ 570510 h 7450541"/>
              <a:gd name="connsiteX0" fmla="*/ 5453 w 3415610"/>
              <a:gd name="connsiteY0" fmla="*/ 570510 h 7450541"/>
              <a:gd name="connsiteX1" fmla="*/ 582933 w 3415610"/>
              <a:gd name="connsiteY1" fmla="*/ 0 h 7450541"/>
              <a:gd name="connsiteX2" fmla="*/ 2851120 w 3415610"/>
              <a:gd name="connsiteY2" fmla="*/ 5938 h 7450541"/>
              <a:gd name="connsiteX3" fmla="*/ 3414227 w 3415610"/>
              <a:gd name="connsiteY3" fmla="*/ 562222 h 7450541"/>
              <a:gd name="connsiteX4" fmla="*/ 3415610 w 3415610"/>
              <a:gd name="connsiteY4" fmla="*/ 6881750 h 7450541"/>
              <a:gd name="connsiteX5" fmla="*/ 2852912 w 3415610"/>
              <a:gd name="connsiteY5" fmla="*/ 7450504 h 7450541"/>
              <a:gd name="connsiteX6" fmla="*/ 584994 w 3415610"/>
              <a:gd name="connsiteY6" fmla="*/ 7450504 h 7450541"/>
              <a:gd name="connsiteX7" fmla="*/ 1042 w 3415610"/>
              <a:gd name="connsiteY7" fmla="*/ 6887687 h 7450541"/>
              <a:gd name="connsiteX8" fmla="*/ 5453 w 3415610"/>
              <a:gd name="connsiteY8" fmla="*/ 570510 h 7450541"/>
              <a:gd name="connsiteX0" fmla="*/ 5453 w 3415610"/>
              <a:gd name="connsiteY0" fmla="*/ 570510 h 7450541"/>
              <a:gd name="connsiteX1" fmla="*/ 582933 w 3415610"/>
              <a:gd name="connsiteY1" fmla="*/ 0 h 7450541"/>
              <a:gd name="connsiteX2" fmla="*/ 2851120 w 3415610"/>
              <a:gd name="connsiteY2" fmla="*/ 5938 h 7450541"/>
              <a:gd name="connsiteX3" fmla="*/ 3414227 w 3415610"/>
              <a:gd name="connsiteY3" fmla="*/ 562222 h 7450541"/>
              <a:gd name="connsiteX4" fmla="*/ 3415610 w 3415610"/>
              <a:gd name="connsiteY4" fmla="*/ 6881750 h 7450541"/>
              <a:gd name="connsiteX5" fmla="*/ 2852912 w 3415610"/>
              <a:gd name="connsiteY5" fmla="*/ 7450504 h 7450541"/>
              <a:gd name="connsiteX6" fmla="*/ 584994 w 3415610"/>
              <a:gd name="connsiteY6" fmla="*/ 7450504 h 7450541"/>
              <a:gd name="connsiteX7" fmla="*/ 1042 w 3415610"/>
              <a:gd name="connsiteY7" fmla="*/ 6887687 h 7450541"/>
              <a:gd name="connsiteX8" fmla="*/ 5453 w 3415610"/>
              <a:gd name="connsiteY8" fmla="*/ 570510 h 7450541"/>
              <a:gd name="connsiteX0" fmla="*/ 5453 w 3415610"/>
              <a:gd name="connsiteY0" fmla="*/ 570510 h 7450541"/>
              <a:gd name="connsiteX1" fmla="*/ 582933 w 3415610"/>
              <a:gd name="connsiteY1" fmla="*/ 0 h 7450541"/>
              <a:gd name="connsiteX2" fmla="*/ 2851120 w 3415610"/>
              <a:gd name="connsiteY2" fmla="*/ 5938 h 7450541"/>
              <a:gd name="connsiteX3" fmla="*/ 3414227 w 3415610"/>
              <a:gd name="connsiteY3" fmla="*/ 562222 h 7450541"/>
              <a:gd name="connsiteX4" fmla="*/ 3415610 w 3415610"/>
              <a:gd name="connsiteY4" fmla="*/ 6881750 h 7450541"/>
              <a:gd name="connsiteX5" fmla="*/ 2852912 w 3415610"/>
              <a:gd name="connsiteY5" fmla="*/ 7450504 h 7450541"/>
              <a:gd name="connsiteX6" fmla="*/ 584994 w 3415610"/>
              <a:gd name="connsiteY6" fmla="*/ 7450504 h 7450541"/>
              <a:gd name="connsiteX7" fmla="*/ 1042 w 3415610"/>
              <a:gd name="connsiteY7" fmla="*/ 6887687 h 7450541"/>
              <a:gd name="connsiteX8" fmla="*/ 5453 w 3415610"/>
              <a:gd name="connsiteY8" fmla="*/ 570510 h 7450541"/>
              <a:gd name="connsiteX0" fmla="*/ 3796 w 3420303"/>
              <a:gd name="connsiteY0" fmla="*/ 573685 h 7450541"/>
              <a:gd name="connsiteX1" fmla="*/ 587626 w 3420303"/>
              <a:gd name="connsiteY1" fmla="*/ 0 h 7450541"/>
              <a:gd name="connsiteX2" fmla="*/ 2855813 w 3420303"/>
              <a:gd name="connsiteY2" fmla="*/ 5938 h 7450541"/>
              <a:gd name="connsiteX3" fmla="*/ 3418920 w 3420303"/>
              <a:gd name="connsiteY3" fmla="*/ 562222 h 7450541"/>
              <a:gd name="connsiteX4" fmla="*/ 3420303 w 3420303"/>
              <a:gd name="connsiteY4" fmla="*/ 6881750 h 7450541"/>
              <a:gd name="connsiteX5" fmla="*/ 2857605 w 3420303"/>
              <a:gd name="connsiteY5" fmla="*/ 7450504 h 7450541"/>
              <a:gd name="connsiteX6" fmla="*/ 589687 w 3420303"/>
              <a:gd name="connsiteY6" fmla="*/ 7450504 h 7450541"/>
              <a:gd name="connsiteX7" fmla="*/ 5735 w 3420303"/>
              <a:gd name="connsiteY7" fmla="*/ 6887687 h 7450541"/>
              <a:gd name="connsiteX8" fmla="*/ 3796 w 3420303"/>
              <a:gd name="connsiteY8" fmla="*/ 573685 h 7450541"/>
              <a:gd name="connsiteX0" fmla="*/ 3796 w 3420303"/>
              <a:gd name="connsiteY0" fmla="*/ 573685 h 7450541"/>
              <a:gd name="connsiteX1" fmla="*/ 587626 w 3420303"/>
              <a:gd name="connsiteY1" fmla="*/ 0 h 7450541"/>
              <a:gd name="connsiteX2" fmla="*/ 2855813 w 3420303"/>
              <a:gd name="connsiteY2" fmla="*/ 5938 h 7450541"/>
              <a:gd name="connsiteX3" fmla="*/ 3418920 w 3420303"/>
              <a:gd name="connsiteY3" fmla="*/ 562222 h 7450541"/>
              <a:gd name="connsiteX4" fmla="*/ 3420303 w 3420303"/>
              <a:gd name="connsiteY4" fmla="*/ 6881750 h 7450541"/>
              <a:gd name="connsiteX5" fmla="*/ 2857605 w 3420303"/>
              <a:gd name="connsiteY5" fmla="*/ 7450504 h 7450541"/>
              <a:gd name="connsiteX6" fmla="*/ 589687 w 3420303"/>
              <a:gd name="connsiteY6" fmla="*/ 7450504 h 7450541"/>
              <a:gd name="connsiteX7" fmla="*/ 5735 w 3420303"/>
              <a:gd name="connsiteY7" fmla="*/ 6887687 h 7450541"/>
              <a:gd name="connsiteX8" fmla="*/ 3796 w 3420303"/>
              <a:gd name="connsiteY8" fmla="*/ 573685 h 7450541"/>
              <a:gd name="connsiteX0" fmla="*/ 3796 w 3420303"/>
              <a:gd name="connsiteY0" fmla="*/ 573685 h 7450541"/>
              <a:gd name="connsiteX1" fmla="*/ 587626 w 3420303"/>
              <a:gd name="connsiteY1" fmla="*/ 0 h 7450541"/>
              <a:gd name="connsiteX2" fmla="*/ 2855813 w 3420303"/>
              <a:gd name="connsiteY2" fmla="*/ 5938 h 7450541"/>
              <a:gd name="connsiteX3" fmla="*/ 3418920 w 3420303"/>
              <a:gd name="connsiteY3" fmla="*/ 562222 h 7450541"/>
              <a:gd name="connsiteX4" fmla="*/ 3420303 w 3420303"/>
              <a:gd name="connsiteY4" fmla="*/ 6881750 h 7450541"/>
              <a:gd name="connsiteX5" fmla="*/ 2857605 w 3420303"/>
              <a:gd name="connsiteY5" fmla="*/ 7450504 h 7450541"/>
              <a:gd name="connsiteX6" fmla="*/ 589687 w 3420303"/>
              <a:gd name="connsiteY6" fmla="*/ 7450504 h 7450541"/>
              <a:gd name="connsiteX7" fmla="*/ 5735 w 3420303"/>
              <a:gd name="connsiteY7" fmla="*/ 6887687 h 7450541"/>
              <a:gd name="connsiteX8" fmla="*/ 3796 w 3420303"/>
              <a:gd name="connsiteY8" fmla="*/ 573685 h 7450541"/>
              <a:gd name="connsiteX0" fmla="*/ 3796 w 3420303"/>
              <a:gd name="connsiteY0" fmla="*/ 573685 h 7450541"/>
              <a:gd name="connsiteX1" fmla="*/ 587626 w 3420303"/>
              <a:gd name="connsiteY1" fmla="*/ 0 h 7450541"/>
              <a:gd name="connsiteX2" fmla="*/ 2855813 w 3420303"/>
              <a:gd name="connsiteY2" fmla="*/ 5938 h 7450541"/>
              <a:gd name="connsiteX3" fmla="*/ 3418920 w 3420303"/>
              <a:gd name="connsiteY3" fmla="*/ 562222 h 7450541"/>
              <a:gd name="connsiteX4" fmla="*/ 3420303 w 3420303"/>
              <a:gd name="connsiteY4" fmla="*/ 6881750 h 7450541"/>
              <a:gd name="connsiteX5" fmla="*/ 2857605 w 3420303"/>
              <a:gd name="connsiteY5" fmla="*/ 7450504 h 7450541"/>
              <a:gd name="connsiteX6" fmla="*/ 589687 w 3420303"/>
              <a:gd name="connsiteY6" fmla="*/ 7450504 h 7450541"/>
              <a:gd name="connsiteX7" fmla="*/ 5735 w 3420303"/>
              <a:gd name="connsiteY7" fmla="*/ 6887687 h 7450541"/>
              <a:gd name="connsiteX8" fmla="*/ 3796 w 3420303"/>
              <a:gd name="connsiteY8" fmla="*/ 573685 h 7450541"/>
              <a:gd name="connsiteX0" fmla="*/ 3796 w 3420303"/>
              <a:gd name="connsiteY0" fmla="*/ 573685 h 7450541"/>
              <a:gd name="connsiteX1" fmla="*/ 587626 w 3420303"/>
              <a:gd name="connsiteY1" fmla="*/ 0 h 7450541"/>
              <a:gd name="connsiteX2" fmla="*/ 2855813 w 3420303"/>
              <a:gd name="connsiteY2" fmla="*/ 5938 h 7450541"/>
              <a:gd name="connsiteX3" fmla="*/ 3418920 w 3420303"/>
              <a:gd name="connsiteY3" fmla="*/ 562222 h 7450541"/>
              <a:gd name="connsiteX4" fmla="*/ 3420303 w 3420303"/>
              <a:gd name="connsiteY4" fmla="*/ 6881750 h 7450541"/>
              <a:gd name="connsiteX5" fmla="*/ 2857605 w 3420303"/>
              <a:gd name="connsiteY5" fmla="*/ 7450504 h 7450541"/>
              <a:gd name="connsiteX6" fmla="*/ 589687 w 3420303"/>
              <a:gd name="connsiteY6" fmla="*/ 7450504 h 7450541"/>
              <a:gd name="connsiteX7" fmla="*/ 5735 w 3420303"/>
              <a:gd name="connsiteY7" fmla="*/ 6887687 h 7450541"/>
              <a:gd name="connsiteX8" fmla="*/ 3796 w 3420303"/>
              <a:gd name="connsiteY8" fmla="*/ 573685 h 7450541"/>
              <a:gd name="connsiteX0" fmla="*/ 3796 w 3420303"/>
              <a:gd name="connsiteY0" fmla="*/ 573685 h 7450541"/>
              <a:gd name="connsiteX1" fmla="*/ 587626 w 3420303"/>
              <a:gd name="connsiteY1" fmla="*/ 0 h 7450541"/>
              <a:gd name="connsiteX2" fmla="*/ 2855813 w 3420303"/>
              <a:gd name="connsiteY2" fmla="*/ 5938 h 7450541"/>
              <a:gd name="connsiteX3" fmla="*/ 3418920 w 3420303"/>
              <a:gd name="connsiteY3" fmla="*/ 562222 h 7450541"/>
              <a:gd name="connsiteX4" fmla="*/ 3420303 w 3420303"/>
              <a:gd name="connsiteY4" fmla="*/ 6881750 h 7450541"/>
              <a:gd name="connsiteX5" fmla="*/ 2857605 w 3420303"/>
              <a:gd name="connsiteY5" fmla="*/ 7450504 h 7450541"/>
              <a:gd name="connsiteX6" fmla="*/ 589687 w 3420303"/>
              <a:gd name="connsiteY6" fmla="*/ 7450504 h 7450541"/>
              <a:gd name="connsiteX7" fmla="*/ 5735 w 3420303"/>
              <a:gd name="connsiteY7" fmla="*/ 6887687 h 7450541"/>
              <a:gd name="connsiteX8" fmla="*/ 3796 w 3420303"/>
              <a:gd name="connsiteY8" fmla="*/ 573685 h 7450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20303" h="7450541">
                <a:moveTo>
                  <a:pt x="3796" y="573685"/>
                </a:moveTo>
                <a:cubicBezTo>
                  <a:pt x="3343" y="158833"/>
                  <a:pt x="159609" y="5113"/>
                  <a:pt x="587626" y="0"/>
                </a:cubicBezTo>
                <a:lnTo>
                  <a:pt x="2855813" y="5938"/>
                </a:lnTo>
                <a:cubicBezTo>
                  <a:pt x="3268940" y="7216"/>
                  <a:pt x="3421718" y="157719"/>
                  <a:pt x="3418920" y="562222"/>
                </a:cubicBezTo>
                <a:cubicBezTo>
                  <a:pt x="3417752" y="1749466"/>
                  <a:pt x="3418073" y="5714700"/>
                  <a:pt x="3420303" y="6881750"/>
                </a:cubicBezTo>
                <a:cubicBezTo>
                  <a:pt x="3408639" y="7414652"/>
                  <a:pt x="3264816" y="7450962"/>
                  <a:pt x="2857605" y="7450504"/>
                </a:cubicBezTo>
                <a:lnTo>
                  <a:pt x="589687" y="7450504"/>
                </a:lnTo>
                <a:cubicBezTo>
                  <a:pt x="159822" y="7452115"/>
                  <a:pt x="3756" y="7403373"/>
                  <a:pt x="5735" y="6887687"/>
                </a:cubicBezTo>
                <a:cubicBezTo>
                  <a:pt x="7714" y="5742609"/>
                  <a:pt x="-6536" y="2196632"/>
                  <a:pt x="3796" y="573685"/>
                </a:cubicBezTo>
                <a:close/>
              </a:path>
            </a:pathLst>
          </a:custGeom>
          <a:solidFill>
            <a:schemeClr val="tx1">
              <a:lumMod val="50000"/>
              <a:lumOff val="50000"/>
            </a:schemeClr>
          </a:solidFill>
        </p:spPr>
        <p:txBody>
          <a:bodyPr anchor="ctr"/>
          <a:lstStyle>
            <a:lvl1pPr marL="0" indent="0" algn="ctr">
              <a:buNone/>
              <a:defRPr>
                <a:solidFill>
                  <a:schemeClr val="bg1"/>
                </a:solidFill>
              </a:defRPr>
            </a:lvl1pPr>
          </a:lstStyle>
          <a:p>
            <a:r>
              <a:rPr lang="en-US" dirty="0"/>
              <a:t>Insert Picture Here</a:t>
            </a:r>
          </a:p>
        </p:txBody>
      </p:sp>
    </p:spTree>
    <p:extLst>
      <p:ext uri="{BB962C8B-B14F-4D97-AF65-F5344CB8AC3E}">
        <p14:creationId xmlns:p14="http://schemas.microsoft.com/office/powerpoint/2010/main" val="34216857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_4">
    <p:bg>
      <p:bgPr>
        <a:solidFill>
          <a:srgbClr val="FBF3DA"/>
        </a:solidFill>
        <a:effectLst/>
      </p:bgPr>
    </p:bg>
    <p:spTree>
      <p:nvGrpSpPr>
        <p:cNvPr id="1" name=""/>
        <p:cNvGrpSpPr/>
        <p:nvPr/>
      </p:nvGrpSpPr>
      <p:grpSpPr>
        <a:xfrm>
          <a:off x="0" y="0"/>
          <a:ext cx="0" cy="0"/>
          <a:chOff x="0" y="0"/>
          <a:chExt cx="0" cy="0"/>
        </a:xfrm>
      </p:grpSpPr>
      <p:sp>
        <p:nvSpPr>
          <p:cNvPr id="6" name="Text Placeholder 10">
            <a:extLst>
              <a:ext uri="{FF2B5EF4-FFF2-40B4-BE49-F238E27FC236}">
                <a16:creationId xmlns:a16="http://schemas.microsoft.com/office/drawing/2014/main" id="{C693B1C9-CBEF-2D49-BD18-D7DF5A1AB7C7}"/>
              </a:ext>
            </a:extLst>
          </p:cNvPr>
          <p:cNvSpPr>
            <a:spLocks noGrp="1"/>
          </p:cNvSpPr>
          <p:nvPr>
            <p:ph type="body" sz="quarter" idx="13" hasCustomPrompt="1"/>
          </p:nvPr>
        </p:nvSpPr>
        <p:spPr>
          <a:xfrm>
            <a:off x="457140" y="4160520"/>
            <a:ext cx="4571405" cy="463435"/>
          </a:xfrm>
          <a:prstGeom prst="rect">
            <a:avLst/>
          </a:prstGeom>
        </p:spPr>
        <p:txBody>
          <a:bodyPr lIns="0" tIns="0" rIns="0" bIns="0"/>
          <a:lstStyle>
            <a:lvl1pPr marL="0" indent="0">
              <a:lnSpc>
                <a:spcPct val="100000"/>
              </a:lnSpc>
              <a:spcBef>
                <a:spcPts val="0"/>
              </a:spcBef>
              <a:buNone/>
              <a:defRPr sz="140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PRESENTED BY: FULL NAME</a:t>
            </a:r>
          </a:p>
          <a:p>
            <a:pPr lvl="0"/>
            <a:r>
              <a:rPr lang="en-US" dirty="0"/>
              <a:t>09/00/2020</a:t>
            </a:r>
          </a:p>
        </p:txBody>
      </p:sp>
      <p:sp>
        <p:nvSpPr>
          <p:cNvPr id="7" name="Text Placeholder 12">
            <a:extLst>
              <a:ext uri="{FF2B5EF4-FFF2-40B4-BE49-F238E27FC236}">
                <a16:creationId xmlns:a16="http://schemas.microsoft.com/office/drawing/2014/main" id="{80AA1182-6B0D-9B44-BA98-E6261CD12B4D}"/>
              </a:ext>
            </a:extLst>
          </p:cNvPr>
          <p:cNvSpPr>
            <a:spLocks noGrp="1"/>
          </p:cNvSpPr>
          <p:nvPr>
            <p:ph type="body" sz="quarter" idx="18" hasCustomPrompt="1"/>
          </p:nvPr>
        </p:nvSpPr>
        <p:spPr>
          <a:xfrm>
            <a:off x="457140" y="2514600"/>
            <a:ext cx="4571405" cy="1371600"/>
          </a:xfrm>
          <a:prstGeom prst="rect">
            <a:avLst/>
          </a:prstGeom>
        </p:spPr>
        <p:txBody>
          <a:bodyPr lIns="0" tIns="0" rIns="0" bIns="0"/>
          <a:lstStyle>
            <a:lvl1pPr marL="0" indent="0">
              <a:lnSpc>
                <a:spcPct val="100000"/>
              </a:lnSpc>
              <a:spcBef>
                <a:spcPts val="0"/>
              </a:spcBef>
              <a:buFontTx/>
              <a:buNone/>
              <a:defRPr sz="4449">
                <a:latin typeface="+mj-lt"/>
              </a:defRPr>
            </a:lvl1pPr>
            <a:lvl2pPr indent="0">
              <a:lnSpc>
                <a:spcPct val="100000"/>
              </a:lnSpc>
              <a:buFontTx/>
              <a:buNone/>
              <a:defRPr/>
            </a:lvl2pPr>
            <a:lvl3pPr indent="0">
              <a:lnSpc>
                <a:spcPct val="100000"/>
              </a:lnSpc>
              <a:buFontTx/>
              <a:buNone/>
              <a:defRPr/>
            </a:lvl3pPr>
            <a:lvl4pPr indent="0">
              <a:lnSpc>
                <a:spcPct val="100000"/>
              </a:lnSpc>
              <a:buFontTx/>
              <a:buNone/>
              <a:defRPr/>
            </a:lvl4pPr>
            <a:lvl5pPr indent="0">
              <a:lnSpc>
                <a:spcPct val="100000"/>
              </a:lnSpc>
              <a:buFontTx/>
              <a:buNone/>
              <a:defRPr/>
            </a:lvl5pPr>
          </a:lstStyle>
          <a:p>
            <a:pPr lvl="0"/>
            <a:r>
              <a:rPr lang="en-US" dirty="0"/>
              <a:t>Building the future of housing</a:t>
            </a:r>
          </a:p>
        </p:txBody>
      </p:sp>
      <p:sp>
        <p:nvSpPr>
          <p:cNvPr id="24" name="Picture Placeholder 6">
            <a:extLst>
              <a:ext uri="{FF2B5EF4-FFF2-40B4-BE49-F238E27FC236}">
                <a16:creationId xmlns:a16="http://schemas.microsoft.com/office/drawing/2014/main" id="{153605D1-7ABC-AD49-BD4D-C1905E4DC58A}"/>
              </a:ext>
            </a:extLst>
          </p:cNvPr>
          <p:cNvSpPr>
            <a:spLocks noGrp="1"/>
          </p:cNvSpPr>
          <p:nvPr>
            <p:ph type="pic" sz="quarter" idx="17" hasCustomPrompt="1"/>
          </p:nvPr>
        </p:nvSpPr>
        <p:spPr>
          <a:xfrm>
            <a:off x="5834878" y="-6724"/>
            <a:ext cx="6364638" cy="6864724"/>
          </a:xfrm>
          <a:custGeom>
            <a:avLst/>
            <a:gdLst>
              <a:gd name="connsiteX0" fmla="*/ 0 w 12810603"/>
              <a:gd name="connsiteY0" fmla="*/ 0 h 13714296"/>
              <a:gd name="connsiteX1" fmla="*/ 12810603 w 12810603"/>
              <a:gd name="connsiteY1" fmla="*/ 0 h 13714296"/>
              <a:gd name="connsiteX2" fmla="*/ 12810603 w 12810603"/>
              <a:gd name="connsiteY2" fmla="*/ 13714296 h 13714296"/>
              <a:gd name="connsiteX3" fmla="*/ 0 w 12810603"/>
              <a:gd name="connsiteY3" fmla="*/ 13714296 h 13714296"/>
              <a:gd name="connsiteX4" fmla="*/ 0 w 12810603"/>
              <a:gd name="connsiteY4" fmla="*/ 0 h 13714296"/>
              <a:gd name="connsiteX0" fmla="*/ 0 w 12810603"/>
              <a:gd name="connsiteY0" fmla="*/ 15151 h 13729447"/>
              <a:gd name="connsiteX1" fmla="*/ 9494970 w 12810603"/>
              <a:gd name="connsiteY1" fmla="*/ 0 h 13729447"/>
              <a:gd name="connsiteX2" fmla="*/ 12810603 w 12810603"/>
              <a:gd name="connsiteY2" fmla="*/ 15151 h 13729447"/>
              <a:gd name="connsiteX3" fmla="*/ 12810603 w 12810603"/>
              <a:gd name="connsiteY3" fmla="*/ 13729447 h 13729447"/>
              <a:gd name="connsiteX4" fmla="*/ 0 w 12810603"/>
              <a:gd name="connsiteY4" fmla="*/ 13729447 h 13729447"/>
              <a:gd name="connsiteX5" fmla="*/ 0 w 12810603"/>
              <a:gd name="connsiteY5" fmla="*/ 15151 h 13729447"/>
              <a:gd name="connsiteX0" fmla="*/ 0 w 12810603"/>
              <a:gd name="connsiteY0" fmla="*/ 15151 h 13729447"/>
              <a:gd name="connsiteX1" fmla="*/ 9494970 w 12810603"/>
              <a:gd name="connsiteY1" fmla="*/ 0 h 13729447"/>
              <a:gd name="connsiteX2" fmla="*/ 11358320 w 12810603"/>
              <a:gd name="connsiteY2" fmla="*/ 2085998 h 13729447"/>
              <a:gd name="connsiteX3" fmla="*/ 12810603 w 12810603"/>
              <a:gd name="connsiteY3" fmla="*/ 13729447 h 13729447"/>
              <a:gd name="connsiteX4" fmla="*/ 0 w 12810603"/>
              <a:gd name="connsiteY4" fmla="*/ 13729447 h 13729447"/>
              <a:gd name="connsiteX5" fmla="*/ 0 w 12810603"/>
              <a:gd name="connsiteY5" fmla="*/ 15151 h 13729447"/>
              <a:gd name="connsiteX0" fmla="*/ 0 w 12837497"/>
              <a:gd name="connsiteY0" fmla="*/ 15151 h 13729447"/>
              <a:gd name="connsiteX1" fmla="*/ 9494970 w 12837497"/>
              <a:gd name="connsiteY1" fmla="*/ 0 h 13729447"/>
              <a:gd name="connsiteX2" fmla="*/ 12837497 w 12837497"/>
              <a:gd name="connsiteY2" fmla="*/ 3955139 h 13729447"/>
              <a:gd name="connsiteX3" fmla="*/ 12810603 w 12837497"/>
              <a:gd name="connsiteY3" fmla="*/ 13729447 h 13729447"/>
              <a:gd name="connsiteX4" fmla="*/ 0 w 12837497"/>
              <a:gd name="connsiteY4" fmla="*/ 13729447 h 13729447"/>
              <a:gd name="connsiteX5" fmla="*/ 0 w 12837497"/>
              <a:gd name="connsiteY5" fmla="*/ 15151 h 13729447"/>
              <a:gd name="connsiteX0" fmla="*/ 0 w 12837497"/>
              <a:gd name="connsiteY0" fmla="*/ 0 h 13714296"/>
              <a:gd name="connsiteX1" fmla="*/ 7061053 w 12837497"/>
              <a:gd name="connsiteY1" fmla="*/ 442049 h 13714296"/>
              <a:gd name="connsiteX2" fmla="*/ 12837497 w 12837497"/>
              <a:gd name="connsiteY2" fmla="*/ 3939988 h 13714296"/>
              <a:gd name="connsiteX3" fmla="*/ 12810603 w 12837497"/>
              <a:gd name="connsiteY3" fmla="*/ 13714296 h 13714296"/>
              <a:gd name="connsiteX4" fmla="*/ 0 w 12837497"/>
              <a:gd name="connsiteY4" fmla="*/ 13714296 h 13714296"/>
              <a:gd name="connsiteX5" fmla="*/ 0 w 12837497"/>
              <a:gd name="connsiteY5" fmla="*/ 0 h 13714296"/>
              <a:gd name="connsiteX0" fmla="*/ 0 w 12837497"/>
              <a:gd name="connsiteY0" fmla="*/ 15151 h 13729447"/>
              <a:gd name="connsiteX1" fmla="*/ 8849512 w 12837497"/>
              <a:gd name="connsiteY1" fmla="*/ 0 h 13729447"/>
              <a:gd name="connsiteX2" fmla="*/ 12837497 w 12837497"/>
              <a:gd name="connsiteY2" fmla="*/ 3955139 h 13729447"/>
              <a:gd name="connsiteX3" fmla="*/ 12810603 w 12837497"/>
              <a:gd name="connsiteY3" fmla="*/ 13729447 h 13729447"/>
              <a:gd name="connsiteX4" fmla="*/ 0 w 12837497"/>
              <a:gd name="connsiteY4" fmla="*/ 13729447 h 13729447"/>
              <a:gd name="connsiteX5" fmla="*/ 0 w 12837497"/>
              <a:gd name="connsiteY5" fmla="*/ 15151 h 13729447"/>
              <a:gd name="connsiteX0" fmla="*/ 0 w 12837497"/>
              <a:gd name="connsiteY0" fmla="*/ 15151 h 13729448"/>
              <a:gd name="connsiteX1" fmla="*/ 8849512 w 12837497"/>
              <a:gd name="connsiteY1" fmla="*/ 0 h 13729448"/>
              <a:gd name="connsiteX2" fmla="*/ 12837497 w 12837497"/>
              <a:gd name="connsiteY2" fmla="*/ 3955139 h 13729448"/>
              <a:gd name="connsiteX3" fmla="*/ 12810603 w 12837497"/>
              <a:gd name="connsiteY3" fmla="*/ 13729447 h 13729448"/>
              <a:gd name="connsiteX4" fmla="*/ 3672394 w 12837497"/>
              <a:gd name="connsiteY4" fmla="*/ 13729448 h 13729448"/>
              <a:gd name="connsiteX5" fmla="*/ 0 w 12837497"/>
              <a:gd name="connsiteY5" fmla="*/ 13729447 h 13729448"/>
              <a:gd name="connsiteX6" fmla="*/ 0 w 12837497"/>
              <a:gd name="connsiteY6" fmla="*/ 15151 h 13729448"/>
              <a:gd name="connsiteX0" fmla="*/ 0 w 12837497"/>
              <a:gd name="connsiteY0" fmla="*/ 15151 h 13729448"/>
              <a:gd name="connsiteX1" fmla="*/ 8849512 w 12837497"/>
              <a:gd name="connsiteY1" fmla="*/ 0 h 13729448"/>
              <a:gd name="connsiteX2" fmla="*/ 12837497 w 12837497"/>
              <a:gd name="connsiteY2" fmla="*/ 3955139 h 13729448"/>
              <a:gd name="connsiteX3" fmla="*/ 12810603 w 12837497"/>
              <a:gd name="connsiteY3" fmla="*/ 13729447 h 13729448"/>
              <a:gd name="connsiteX4" fmla="*/ 3672394 w 12837497"/>
              <a:gd name="connsiteY4" fmla="*/ 13729448 h 13729448"/>
              <a:gd name="connsiteX5" fmla="*/ 94129 w 12837497"/>
              <a:gd name="connsiteY5" fmla="*/ 8982635 h 13729448"/>
              <a:gd name="connsiteX6" fmla="*/ 0 w 12837497"/>
              <a:gd name="connsiteY6" fmla="*/ 15151 h 13729448"/>
              <a:gd name="connsiteX0" fmla="*/ 0 w 12837497"/>
              <a:gd name="connsiteY0" fmla="*/ 15151 h 13729448"/>
              <a:gd name="connsiteX1" fmla="*/ 8849512 w 12837497"/>
              <a:gd name="connsiteY1" fmla="*/ 0 h 13729448"/>
              <a:gd name="connsiteX2" fmla="*/ 12837497 w 12837497"/>
              <a:gd name="connsiteY2" fmla="*/ 3955139 h 13729448"/>
              <a:gd name="connsiteX3" fmla="*/ 12810603 w 12837497"/>
              <a:gd name="connsiteY3" fmla="*/ 13729447 h 13729448"/>
              <a:gd name="connsiteX4" fmla="*/ 3672394 w 12837497"/>
              <a:gd name="connsiteY4" fmla="*/ 13729448 h 13729448"/>
              <a:gd name="connsiteX5" fmla="*/ 578223 w 12837497"/>
              <a:gd name="connsiteY5" fmla="*/ 6615953 h 13729448"/>
              <a:gd name="connsiteX6" fmla="*/ 0 w 12837497"/>
              <a:gd name="connsiteY6" fmla="*/ 15151 h 13729448"/>
              <a:gd name="connsiteX0" fmla="*/ 0 w 12837497"/>
              <a:gd name="connsiteY0" fmla="*/ 15151 h 13729448"/>
              <a:gd name="connsiteX1" fmla="*/ 8849512 w 12837497"/>
              <a:gd name="connsiteY1" fmla="*/ 0 h 13729448"/>
              <a:gd name="connsiteX2" fmla="*/ 12837497 w 12837497"/>
              <a:gd name="connsiteY2" fmla="*/ 3955139 h 13729448"/>
              <a:gd name="connsiteX3" fmla="*/ 12810603 w 12837497"/>
              <a:gd name="connsiteY3" fmla="*/ 13729447 h 13729448"/>
              <a:gd name="connsiteX4" fmla="*/ 3672394 w 12837497"/>
              <a:gd name="connsiteY4" fmla="*/ 13729448 h 13729448"/>
              <a:gd name="connsiteX5" fmla="*/ 40341 w 12837497"/>
              <a:gd name="connsiteY5" fmla="*/ 8767482 h 13729448"/>
              <a:gd name="connsiteX6" fmla="*/ 0 w 12837497"/>
              <a:gd name="connsiteY6" fmla="*/ 15151 h 13729448"/>
              <a:gd name="connsiteX0" fmla="*/ 0 w 12837497"/>
              <a:gd name="connsiteY0" fmla="*/ 15151 h 13729447"/>
              <a:gd name="connsiteX1" fmla="*/ 8849512 w 12837497"/>
              <a:gd name="connsiteY1" fmla="*/ 0 h 13729447"/>
              <a:gd name="connsiteX2" fmla="*/ 12837497 w 12837497"/>
              <a:gd name="connsiteY2" fmla="*/ 3955139 h 13729447"/>
              <a:gd name="connsiteX3" fmla="*/ 12810603 w 12837497"/>
              <a:gd name="connsiteY3" fmla="*/ 13729447 h 13729447"/>
              <a:gd name="connsiteX4" fmla="*/ 5474300 w 12837497"/>
              <a:gd name="connsiteY4" fmla="*/ 13621871 h 13729447"/>
              <a:gd name="connsiteX5" fmla="*/ 40341 w 12837497"/>
              <a:gd name="connsiteY5" fmla="*/ 8767482 h 13729447"/>
              <a:gd name="connsiteX6" fmla="*/ 0 w 12837497"/>
              <a:gd name="connsiteY6" fmla="*/ 15151 h 13729447"/>
              <a:gd name="connsiteX0" fmla="*/ 0 w 12837497"/>
              <a:gd name="connsiteY0" fmla="*/ 15151 h 13729448"/>
              <a:gd name="connsiteX1" fmla="*/ 8849512 w 12837497"/>
              <a:gd name="connsiteY1" fmla="*/ 0 h 13729448"/>
              <a:gd name="connsiteX2" fmla="*/ 12837497 w 12837497"/>
              <a:gd name="connsiteY2" fmla="*/ 3955139 h 13729448"/>
              <a:gd name="connsiteX3" fmla="*/ 12810603 w 12837497"/>
              <a:gd name="connsiteY3" fmla="*/ 13729447 h 13729448"/>
              <a:gd name="connsiteX4" fmla="*/ 5030547 w 12837497"/>
              <a:gd name="connsiteY4" fmla="*/ 13729448 h 13729448"/>
              <a:gd name="connsiteX5" fmla="*/ 40341 w 12837497"/>
              <a:gd name="connsiteY5" fmla="*/ 8767482 h 13729448"/>
              <a:gd name="connsiteX6" fmla="*/ 0 w 12837497"/>
              <a:gd name="connsiteY6" fmla="*/ 15151 h 13729448"/>
              <a:gd name="connsiteX0" fmla="*/ 134471 w 12797156"/>
              <a:gd name="connsiteY0" fmla="*/ 42045 h 13729448"/>
              <a:gd name="connsiteX1" fmla="*/ 8809171 w 12797156"/>
              <a:gd name="connsiteY1" fmla="*/ 0 h 13729448"/>
              <a:gd name="connsiteX2" fmla="*/ 12797156 w 12797156"/>
              <a:gd name="connsiteY2" fmla="*/ 3955139 h 13729448"/>
              <a:gd name="connsiteX3" fmla="*/ 12770262 w 12797156"/>
              <a:gd name="connsiteY3" fmla="*/ 13729447 h 13729448"/>
              <a:gd name="connsiteX4" fmla="*/ 4990206 w 12797156"/>
              <a:gd name="connsiteY4" fmla="*/ 13729448 h 13729448"/>
              <a:gd name="connsiteX5" fmla="*/ 0 w 12797156"/>
              <a:gd name="connsiteY5" fmla="*/ 8767482 h 13729448"/>
              <a:gd name="connsiteX6" fmla="*/ 134471 w 12797156"/>
              <a:gd name="connsiteY6" fmla="*/ 42045 h 13729448"/>
              <a:gd name="connsiteX0" fmla="*/ 26895 w 12797156"/>
              <a:gd name="connsiteY0" fmla="*/ 15151 h 13729448"/>
              <a:gd name="connsiteX1" fmla="*/ 8809171 w 12797156"/>
              <a:gd name="connsiteY1" fmla="*/ 0 h 13729448"/>
              <a:gd name="connsiteX2" fmla="*/ 12797156 w 12797156"/>
              <a:gd name="connsiteY2" fmla="*/ 3955139 h 13729448"/>
              <a:gd name="connsiteX3" fmla="*/ 12770262 w 12797156"/>
              <a:gd name="connsiteY3" fmla="*/ 13729447 h 13729448"/>
              <a:gd name="connsiteX4" fmla="*/ 4990206 w 12797156"/>
              <a:gd name="connsiteY4" fmla="*/ 13729448 h 13729448"/>
              <a:gd name="connsiteX5" fmla="*/ 0 w 12797156"/>
              <a:gd name="connsiteY5" fmla="*/ 8767482 h 13729448"/>
              <a:gd name="connsiteX6" fmla="*/ 26895 w 12797156"/>
              <a:gd name="connsiteY6" fmla="*/ 15151 h 13729448"/>
              <a:gd name="connsiteX0" fmla="*/ 228601 w 12797156"/>
              <a:gd name="connsiteY0" fmla="*/ 1704 h 13729448"/>
              <a:gd name="connsiteX1" fmla="*/ 8809171 w 12797156"/>
              <a:gd name="connsiteY1" fmla="*/ 0 h 13729448"/>
              <a:gd name="connsiteX2" fmla="*/ 12797156 w 12797156"/>
              <a:gd name="connsiteY2" fmla="*/ 3955139 h 13729448"/>
              <a:gd name="connsiteX3" fmla="*/ 12770262 w 12797156"/>
              <a:gd name="connsiteY3" fmla="*/ 13729447 h 13729448"/>
              <a:gd name="connsiteX4" fmla="*/ 4990206 w 12797156"/>
              <a:gd name="connsiteY4" fmla="*/ 13729448 h 13729448"/>
              <a:gd name="connsiteX5" fmla="*/ 0 w 12797156"/>
              <a:gd name="connsiteY5" fmla="*/ 8767482 h 13729448"/>
              <a:gd name="connsiteX6" fmla="*/ 228601 w 12797156"/>
              <a:gd name="connsiteY6" fmla="*/ 1704 h 13729448"/>
              <a:gd name="connsiteX0" fmla="*/ 26895 w 12797156"/>
              <a:gd name="connsiteY0" fmla="*/ 42045 h 13729448"/>
              <a:gd name="connsiteX1" fmla="*/ 8809171 w 12797156"/>
              <a:gd name="connsiteY1" fmla="*/ 0 h 13729448"/>
              <a:gd name="connsiteX2" fmla="*/ 12797156 w 12797156"/>
              <a:gd name="connsiteY2" fmla="*/ 3955139 h 13729448"/>
              <a:gd name="connsiteX3" fmla="*/ 12770262 w 12797156"/>
              <a:gd name="connsiteY3" fmla="*/ 13729447 h 13729448"/>
              <a:gd name="connsiteX4" fmla="*/ 4990206 w 12797156"/>
              <a:gd name="connsiteY4" fmla="*/ 13729448 h 13729448"/>
              <a:gd name="connsiteX5" fmla="*/ 0 w 12797156"/>
              <a:gd name="connsiteY5" fmla="*/ 8767482 h 13729448"/>
              <a:gd name="connsiteX6" fmla="*/ 26895 w 12797156"/>
              <a:gd name="connsiteY6" fmla="*/ 42045 h 13729448"/>
              <a:gd name="connsiteX0" fmla="*/ 26895 w 12797156"/>
              <a:gd name="connsiteY0" fmla="*/ 28598 h 13729448"/>
              <a:gd name="connsiteX1" fmla="*/ 8809171 w 12797156"/>
              <a:gd name="connsiteY1" fmla="*/ 0 h 13729448"/>
              <a:gd name="connsiteX2" fmla="*/ 12797156 w 12797156"/>
              <a:gd name="connsiteY2" fmla="*/ 3955139 h 13729448"/>
              <a:gd name="connsiteX3" fmla="*/ 12770262 w 12797156"/>
              <a:gd name="connsiteY3" fmla="*/ 13729447 h 13729448"/>
              <a:gd name="connsiteX4" fmla="*/ 4990206 w 12797156"/>
              <a:gd name="connsiteY4" fmla="*/ 13729448 h 13729448"/>
              <a:gd name="connsiteX5" fmla="*/ 0 w 12797156"/>
              <a:gd name="connsiteY5" fmla="*/ 8767482 h 13729448"/>
              <a:gd name="connsiteX6" fmla="*/ 26895 w 12797156"/>
              <a:gd name="connsiteY6" fmla="*/ 28598 h 13729448"/>
              <a:gd name="connsiteX0" fmla="*/ 46918 w 12797156"/>
              <a:gd name="connsiteY0" fmla="*/ 15249 h 13729448"/>
              <a:gd name="connsiteX1" fmla="*/ 8809171 w 12797156"/>
              <a:gd name="connsiteY1" fmla="*/ 0 h 13729448"/>
              <a:gd name="connsiteX2" fmla="*/ 12797156 w 12797156"/>
              <a:gd name="connsiteY2" fmla="*/ 3955139 h 13729448"/>
              <a:gd name="connsiteX3" fmla="*/ 12770262 w 12797156"/>
              <a:gd name="connsiteY3" fmla="*/ 13729447 h 13729448"/>
              <a:gd name="connsiteX4" fmla="*/ 4990206 w 12797156"/>
              <a:gd name="connsiteY4" fmla="*/ 13729448 h 13729448"/>
              <a:gd name="connsiteX5" fmla="*/ 0 w 12797156"/>
              <a:gd name="connsiteY5" fmla="*/ 8767482 h 13729448"/>
              <a:gd name="connsiteX6" fmla="*/ 46918 w 12797156"/>
              <a:gd name="connsiteY6" fmla="*/ 15249 h 13729448"/>
              <a:gd name="connsiteX0" fmla="*/ 0 w 12750238"/>
              <a:gd name="connsiteY0" fmla="*/ 15249 h 13729448"/>
              <a:gd name="connsiteX1" fmla="*/ 8762253 w 12750238"/>
              <a:gd name="connsiteY1" fmla="*/ 0 h 13729448"/>
              <a:gd name="connsiteX2" fmla="*/ 12750238 w 12750238"/>
              <a:gd name="connsiteY2" fmla="*/ 3955139 h 13729448"/>
              <a:gd name="connsiteX3" fmla="*/ 12723344 w 12750238"/>
              <a:gd name="connsiteY3" fmla="*/ 13729447 h 13729448"/>
              <a:gd name="connsiteX4" fmla="*/ 4943288 w 12750238"/>
              <a:gd name="connsiteY4" fmla="*/ 13729448 h 13729448"/>
              <a:gd name="connsiteX5" fmla="*/ 13152 w 12750238"/>
              <a:gd name="connsiteY5" fmla="*/ 8770819 h 13729448"/>
              <a:gd name="connsiteX6" fmla="*/ 0 w 12750238"/>
              <a:gd name="connsiteY6" fmla="*/ 15249 h 13729448"/>
              <a:gd name="connsiteX0" fmla="*/ 3534 w 12753772"/>
              <a:gd name="connsiteY0" fmla="*/ 15249 h 13729448"/>
              <a:gd name="connsiteX1" fmla="*/ 8765787 w 12753772"/>
              <a:gd name="connsiteY1" fmla="*/ 0 h 13729448"/>
              <a:gd name="connsiteX2" fmla="*/ 12753772 w 12753772"/>
              <a:gd name="connsiteY2" fmla="*/ 3955139 h 13729448"/>
              <a:gd name="connsiteX3" fmla="*/ 12726878 w 12753772"/>
              <a:gd name="connsiteY3" fmla="*/ 13729447 h 13729448"/>
              <a:gd name="connsiteX4" fmla="*/ 4946822 w 12753772"/>
              <a:gd name="connsiteY4" fmla="*/ 13729448 h 13729448"/>
              <a:gd name="connsiteX5" fmla="*/ 0 w 12753772"/>
              <a:gd name="connsiteY5" fmla="*/ 8790842 h 13729448"/>
              <a:gd name="connsiteX6" fmla="*/ 3534 w 12753772"/>
              <a:gd name="connsiteY6" fmla="*/ 15249 h 13729448"/>
              <a:gd name="connsiteX0" fmla="*/ 0 w 12759763"/>
              <a:gd name="connsiteY0" fmla="*/ 12074 h 13729448"/>
              <a:gd name="connsiteX1" fmla="*/ 8771778 w 12759763"/>
              <a:gd name="connsiteY1" fmla="*/ 0 h 13729448"/>
              <a:gd name="connsiteX2" fmla="*/ 12759763 w 12759763"/>
              <a:gd name="connsiteY2" fmla="*/ 3955139 h 13729448"/>
              <a:gd name="connsiteX3" fmla="*/ 12732869 w 12759763"/>
              <a:gd name="connsiteY3" fmla="*/ 13729447 h 13729448"/>
              <a:gd name="connsiteX4" fmla="*/ 4952813 w 12759763"/>
              <a:gd name="connsiteY4" fmla="*/ 13729448 h 13729448"/>
              <a:gd name="connsiteX5" fmla="*/ 5991 w 12759763"/>
              <a:gd name="connsiteY5" fmla="*/ 8790842 h 13729448"/>
              <a:gd name="connsiteX6" fmla="*/ 0 w 12759763"/>
              <a:gd name="connsiteY6" fmla="*/ 12074 h 13729448"/>
              <a:gd name="connsiteX0" fmla="*/ 28934 w 12753772"/>
              <a:gd name="connsiteY0" fmla="*/ 8899 h 13729448"/>
              <a:gd name="connsiteX1" fmla="*/ 8765787 w 12753772"/>
              <a:gd name="connsiteY1" fmla="*/ 0 h 13729448"/>
              <a:gd name="connsiteX2" fmla="*/ 12753772 w 12753772"/>
              <a:gd name="connsiteY2" fmla="*/ 3955139 h 13729448"/>
              <a:gd name="connsiteX3" fmla="*/ 12726878 w 12753772"/>
              <a:gd name="connsiteY3" fmla="*/ 13729447 h 13729448"/>
              <a:gd name="connsiteX4" fmla="*/ 4946822 w 12753772"/>
              <a:gd name="connsiteY4" fmla="*/ 13729448 h 13729448"/>
              <a:gd name="connsiteX5" fmla="*/ 0 w 12753772"/>
              <a:gd name="connsiteY5" fmla="*/ 8790842 h 13729448"/>
              <a:gd name="connsiteX6" fmla="*/ 28934 w 12753772"/>
              <a:gd name="connsiteY6" fmla="*/ 8899 h 13729448"/>
              <a:gd name="connsiteX0" fmla="*/ 2826 w 12756239"/>
              <a:gd name="connsiteY0" fmla="*/ 8899 h 13729448"/>
              <a:gd name="connsiteX1" fmla="*/ 8768254 w 12756239"/>
              <a:gd name="connsiteY1" fmla="*/ 0 h 13729448"/>
              <a:gd name="connsiteX2" fmla="*/ 12756239 w 12756239"/>
              <a:gd name="connsiteY2" fmla="*/ 3955139 h 13729448"/>
              <a:gd name="connsiteX3" fmla="*/ 12729345 w 12756239"/>
              <a:gd name="connsiteY3" fmla="*/ 13729447 h 13729448"/>
              <a:gd name="connsiteX4" fmla="*/ 4949289 w 12756239"/>
              <a:gd name="connsiteY4" fmla="*/ 13729448 h 13729448"/>
              <a:gd name="connsiteX5" fmla="*/ 2467 w 12756239"/>
              <a:gd name="connsiteY5" fmla="*/ 8790842 h 13729448"/>
              <a:gd name="connsiteX6" fmla="*/ 2826 w 12756239"/>
              <a:gd name="connsiteY6" fmla="*/ 8899 h 13729448"/>
              <a:gd name="connsiteX0" fmla="*/ 2826 w 12731257"/>
              <a:gd name="connsiteY0" fmla="*/ 8899 h 13729448"/>
              <a:gd name="connsiteX1" fmla="*/ 8768254 w 12731257"/>
              <a:gd name="connsiteY1" fmla="*/ 0 h 13729448"/>
              <a:gd name="connsiteX2" fmla="*/ 12721314 w 12731257"/>
              <a:gd name="connsiteY2" fmla="*/ 3948789 h 13729448"/>
              <a:gd name="connsiteX3" fmla="*/ 12729345 w 12731257"/>
              <a:gd name="connsiteY3" fmla="*/ 13729447 h 13729448"/>
              <a:gd name="connsiteX4" fmla="*/ 4949289 w 12731257"/>
              <a:gd name="connsiteY4" fmla="*/ 13729448 h 13729448"/>
              <a:gd name="connsiteX5" fmla="*/ 2467 w 12731257"/>
              <a:gd name="connsiteY5" fmla="*/ 8790842 h 13729448"/>
              <a:gd name="connsiteX6" fmla="*/ 2826 w 12731257"/>
              <a:gd name="connsiteY6" fmla="*/ 8899 h 13729448"/>
              <a:gd name="connsiteX0" fmla="*/ 2826 w 12730170"/>
              <a:gd name="connsiteY0" fmla="*/ 8899 h 13729448"/>
              <a:gd name="connsiteX1" fmla="*/ 8768254 w 12730170"/>
              <a:gd name="connsiteY1" fmla="*/ 0 h 13729448"/>
              <a:gd name="connsiteX2" fmla="*/ 12680039 w 12730170"/>
              <a:gd name="connsiteY2" fmla="*/ 4047214 h 13729448"/>
              <a:gd name="connsiteX3" fmla="*/ 12729345 w 12730170"/>
              <a:gd name="connsiteY3" fmla="*/ 13729447 h 13729448"/>
              <a:gd name="connsiteX4" fmla="*/ 4949289 w 12730170"/>
              <a:gd name="connsiteY4" fmla="*/ 13729448 h 13729448"/>
              <a:gd name="connsiteX5" fmla="*/ 2467 w 12730170"/>
              <a:gd name="connsiteY5" fmla="*/ 8790842 h 13729448"/>
              <a:gd name="connsiteX6" fmla="*/ 2826 w 12730170"/>
              <a:gd name="connsiteY6" fmla="*/ 8899 h 13729448"/>
              <a:gd name="connsiteX0" fmla="*/ 2826 w 12730933"/>
              <a:gd name="connsiteY0" fmla="*/ 8899 h 13729448"/>
              <a:gd name="connsiteX1" fmla="*/ 8768254 w 12730933"/>
              <a:gd name="connsiteY1" fmla="*/ 0 h 13729448"/>
              <a:gd name="connsiteX2" fmla="*/ 12714964 w 12730933"/>
              <a:gd name="connsiteY2" fmla="*/ 4005939 h 13729448"/>
              <a:gd name="connsiteX3" fmla="*/ 12729345 w 12730933"/>
              <a:gd name="connsiteY3" fmla="*/ 13729447 h 13729448"/>
              <a:gd name="connsiteX4" fmla="*/ 4949289 w 12730933"/>
              <a:gd name="connsiteY4" fmla="*/ 13729448 h 13729448"/>
              <a:gd name="connsiteX5" fmla="*/ 2467 w 12730933"/>
              <a:gd name="connsiteY5" fmla="*/ 8790842 h 13729448"/>
              <a:gd name="connsiteX6" fmla="*/ 2826 w 12730933"/>
              <a:gd name="connsiteY6" fmla="*/ 8899 h 13729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30933" h="13729448">
                <a:moveTo>
                  <a:pt x="2826" y="8899"/>
                </a:moveTo>
                <a:lnTo>
                  <a:pt x="8768254" y="0"/>
                </a:lnTo>
                <a:lnTo>
                  <a:pt x="12714964" y="4005939"/>
                </a:lnTo>
                <a:cubicBezTo>
                  <a:pt x="12705999" y="7264042"/>
                  <a:pt x="12738310" y="10471344"/>
                  <a:pt x="12729345" y="13729447"/>
                </a:cubicBezTo>
                <a:lnTo>
                  <a:pt x="4949289" y="13729448"/>
                </a:lnTo>
                <a:lnTo>
                  <a:pt x="2467" y="8790842"/>
                </a:lnTo>
                <a:cubicBezTo>
                  <a:pt x="12112" y="5863528"/>
                  <a:pt x="-6819" y="2936213"/>
                  <a:pt x="2826" y="8899"/>
                </a:cubicBezTo>
                <a:close/>
              </a:path>
            </a:pathLst>
          </a:custGeom>
          <a:solidFill>
            <a:schemeClr val="bg1">
              <a:lumMod val="50000"/>
            </a:schemeClr>
          </a:solidFill>
        </p:spPr>
        <p:txBody>
          <a:bodyPr anchor="ctr"/>
          <a:lstStyle>
            <a:lvl1pPr algn="ctr">
              <a:buNone/>
              <a:defRPr>
                <a:solidFill>
                  <a:schemeClr val="bg1"/>
                </a:solidFill>
              </a:defRPr>
            </a:lvl1pPr>
          </a:lstStyle>
          <a:p>
            <a:r>
              <a:rPr lang="en-US" dirty="0"/>
              <a:t>Insert Picture Here</a:t>
            </a:r>
          </a:p>
        </p:txBody>
      </p:sp>
      <p:pic>
        <p:nvPicPr>
          <p:cNvPr id="8" name="Picture 7">
            <a:extLst>
              <a:ext uri="{FF2B5EF4-FFF2-40B4-BE49-F238E27FC236}">
                <a16:creationId xmlns:a16="http://schemas.microsoft.com/office/drawing/2014/main" id="{C5097496-B970-4ECF-BAF4-E9602B5BD010}"/>
              </a:ext>
            </a:extLst>
          </p:cNvPr>
          <p:cNvPicPr>
            <a:picLocks noChangeAspect="1"/>
          </p:cNvPicPr>
          <p:nvPr userDrawn="1"/>
        </p:nvPicPr>
        <p:blipFill>
          <a:blip r:embed="rId2"/>
          <a:stretch>
            <a:fillRect/>
          </a:stretch>
        </p:blipFill>
        <p:spPr>
          <a:xfrm>
            <a:off x="274284" y="203301"/>
            <a:ext cx="1737134" cy="566251"/>
          </a:xfrm>
          <a:prstGeom prst="rect">
            <a:avLst/>
          </a:prstGeom>
        </p:spPr>
      </p:pic>
    </p:spTree>
    <p:extLst>
      <p:ext uri="{BB962C8B-B14F-4D97-AF65-F5344CB8AC3E}">
        <p14:creationId xmlns:p14="http://schemas.microsoft.com/office/powerpoint/2010/main" val="230618165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Column_Bullets">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009C84D-C0A0-CB44-A8DA-616D886496B5}"/>
              </a:ext>
            </a:extLst>
          </p:cNvPr>
          <p:cNvPicPr>
            <a:picLocks noChangeAspect="1"/>
          </p:cNvPicPr>
          <p:nvPr userDrawn="1"/>
        </p:nvPicPr>
        <p:blipFill>
          <a:blip r:embed="rId2"/>
          <a:stretch>
            <a:fillRect/>
          </a:stretch>
        </p:blipFill>
        <p:spPr>
          <a:xfrm>
            <a:off x="2518585" y="1416442"/>
            <a:ext cx="9672621" cy="5441558"/>
          </a:xfrm>
          <a:prstGeom prst="rect">
            <a:avLst/>
          </a:prstGeom>
        </p:spPr>
      </p:pic>
      <p:sp>
        <p:nvSpPr>
          <p:cNvPr id="2" name="Title 1"/>
          <p:cNvSpPr>
            <a:spLocks noGrp="1"/>
          </p:cNvSpPr>
          <p:nvPr>
            <p:ph type="title" hasCustomPrompt="1"/>
          </p:nvPr>
        </p:nvSpPr>
        <p:spPr>
          <a:xfrm>
            <a:off x="457140" y="914400"/>
            <a:ext cx="6085215" cy="777240"/>
          </a:xfrm>
          <a:prstGeom prst="rect">
            <a:avLst/>
          </a:prstGeom>
        </p:spPr>
        <p:txBody>
          <a:bodyPr lIns="0" tIns="0" rIns="0" bIns="0"/>
          <a:lstStyle>
            <a:lvl1pPr>
              <a:lnSpc>
                <a:spcPct val="100000"/>
              </a:lnSpc>
              <a:defRPr sz="2500"/>
            </a:lvl1pPr>
          </a:lstStyle>
          <a:p>
            <a:r>
              <a:rPr lang="en-US" dirty="0"/>
              <a:t>Leading real estate</a:t>
            </a:r>
            <a:br>
              <a:rPr lang="en-US" dirty="0"/>
            </a:br>
            <a:r>
              <a:rPr lang="en-US" dirty="0"/>
              <a:t>and technology services:</a:t>
            </a:r>
          </a:p>
        </p:txBody>
      </p:sp>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a:p>
        </p:txBody>
      </p:sp>
      <p:sp>
        <p:nvSpPr>
          <p:cNvPr id="14" name="Text Placeholder 10">
            <a:extLst>
              <a:ext uri="{FF2B5EF4-FFF2-40B4-BE49-F238E27FC236}">
                <a16:creationId xmlns:a16="http://schemas.microsoft.com/office/drawing/2014/main" id="{896B95A0-6B4F-8F4B-A5BF-BAE1662E7D68}"/>
              </a:ext>
            </a:extLst>
          </p:cNvPr>
          <p:cNvSpPr>
            <a:spLocks noGrp="1"/>
          </p:cNvSpPr>
          <p:nvPr>
            <p:ph type="body" sz="quarter" idx="14" hasCustomPrompt="1"/>
          </p:nvPr>
        </p:nvSpPr>
        <p:spPr>
          <a:xfrm>
            <a:off x="914281" y="2134488"/>
            <a:ext cx="5622828" cy="3999482"/>
          </a:xfrm>
          <a:prstGeom prst="rect">
            <a:avLst/>
          </a:prstGeom>
        </p:spPr>
        <p:txBody>
          <a:bodyPr lIns="0" tIns="0" rIns="0" bIns="0"/>
          <a:lstStyle>
            <a:lvl1pPr marL="319976" indent="-319976">
              <a:lnSpc>
                <a:spcPct val="100000"/>
              </a:lnSpc>
              <a:spcBef>
                <a:spcPts val="0"/>
              </a:spcBef>
              <a:spcAft>
                <a:spcPts val="1400"/>
              </a:spcAft>
              <a:buClr>
                <a:schemeClr val="accent1"/>
              </a:buClr>
              <a:buFont typeface="Wingdings" pitchFamily="2" charset="2"/>
              <a:buChar char="§"/>
              <a:defRPr sz="1900" b="0" i="0">
                <a:latin typeface="+mn-lt"/>
              </a:defRPr>
            </a:lvl1pPr>
            <a:lvl2pPr>
              <a:buNone/>
              <a:defRPr/>
            </a:lvl2pPr>
            <a:lvl3pPr>
              <a:buNone/>
              <a:defRPr/>
            </a:lvl3pPr>
            <a:lvl4pPr>
              <a:buNone/>
              <a:defRPr/>
            </a:lvl4pPr>
            <a:lvl5pPr>
              <a:buNone/>
              <a:defRPr/>
            </a:lvl5pPr>
          </a:lstStyle>
          <a:p>
            <a:pPr lvl="0"/>
            <a:r>
              <a:rPr lang="en-US" dirty="0"/>
              <a:t>Lorem </a:t>
            </a:r>
            <a:r>
              <a:rPr lang="en-US" dirty="0" err="1"/>
              <a:t>ipsun</a:t>
            </a:r>
            <a:r>
              <a:rPr lang="en-US" dirty="0"/>
              <a:t> </a:t>
            </a:r>
          </a:p>
          <a:p>
            <a:pPr lvl="0"/>
            <a:r>
              <a:rPr lang="en-US" dirty="0"/>
              <a:t>Dolor sit </a:t>
            </a:r>
            <a:r>
              <a:rPr lang="en-US" dirty="0" err="1"/>
              <a:t>amet</a:t>
            </a:r>
            <a:endParaRPr lang="en-US" dirty="0"/>
          </a:p>
          <a:p>
            <a:pPr lvl="0"/>
            <a:r>
              <a:rPr lang="en-US" dirty="0" err="1"/>
              <a:t>Consectetuer</a:t>
            </a:r>
            <a:r>
              <a:rPr lang="en-US" dirty="0"/>
              <a:t> </a:t>
            </a:r>
            <a:r>
              <a:rPr lang="en-US" dirty="0" err="1"/>
              <a:t>adipiscing</a:t>
            </a:r>
            <a:r>
              <a:rPr lang="en-US" dirty="0"/>
              <a:t>  </a:t>
            </a:r>
          </a:p>
          <a:p>
            <a:pPr lvl="0"/>
            <a:r>
              <a:rPr lang="en-US" dirty="0"/>
              <a:t>Diam </a:t>
            </a:r>
            <a:r>
              <a:rPr lang="en-US" dirty="0" err="1"/>
              <a:t>nonummy</a:t>
            </a:r>
            <a:r>
              <a:rPr lang="en-US" dirty="0"/>
              <a:t> </a:t>
            </a:r>
            <a:r>
              <a:rPr lang="en-US" dirty="0" err="1"/>
              <a:t>nibh</a:t>
            </a:r>
            <a:r>
              <a:rPr lang="en-US" dirty="0"/>
              <a:t> </a:t>
            </a:r>
            <a:r>
              <a:rPr lang="en-US" dirty="0" err="1"/>
              <a:t>catam</a:t>
            </a:r>
            <a:endParaRPr lang="en-US" dirty="0"/>
          </a:p>
          <a:p>
            <a:pPr lvl="0"/>
            <a:r>
              <a:rPr lang="en-US" dirty="0"/>
              <a:t>Mat di </a:t>
            </a:r>
            <a:r>
              <a:rPr lang="en-US" dirty="0" err="1"/>
              <a:t>espatin</a:t>
            </a:r>
            <a:r>
              <a:rPr lang="en-US" dirty="0"/>
              <a:t> </a:t>
            </a:r>
            <a:r>
              <a:rPr lang="en-US" dirty="0" err="1"/>
              <a:t>catum</a:t>
            </a:r>
            <a:endParaRPr lang="en-US" dirty="0"/>
          </a:p>
        </p:txBody>
      </p:sp>
    </p:spTree>
    <p:extLst>
      <p:ext uri="{BB962C8B-B14F-4D97-AF65-F5344CB8AC3E}">
        <p14:creationId xmlns:p14="http://schemas.microsoft.com/office/powerpoint/2010/main" val="273469642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_Column_Icons">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B5D04C5-FB77-2142-ADCA-F9D5804C074B}"/>
              </a:ext>
            </a:extLst>
          </p:cNvPr>
          <p:cNvPicPr>
            <a:picLocks noChangeAspect="1"/>
          </p:cNvPicPr>
          <p:nvPr userDrawn="1"/>
        </p:nvPicPr>
        <p:blipFill>
          <a:blip r:embed="rId2"/>
          <a:stretch>
            <a:fillRect/>
          </a:stretch>
        </p:blipFill>
        <p:spPr>
          <a:xfrm>
            <a:off x="793" y="0"/>
            <a:ext cx="12190413" cy="6858000"/>
          </a:xfrm>
          <a:prstGeom prst="rect">
            <a:avLst/>
          </a:prstGeom>
        </p:spPr>
      </p:pic>
      <p:sp>
        <p:nvSpPr>
          <p:cNvPr id="9" name="Rectangle 8">
            <a:extLst>
              <a:ext uri="{FF2B5EF4-FFF2-40B4-BE49-F238E27FC236}">
                <a16:creationId xmlns:a16="http://schemas.microsoft.com/office/drawing/2014/main" id="{8F02866C-1B89-6A40-83A1-F0CBBFAD1012}"/>
              </a:ext>
            </a:extLst>
          </p:cNvPr>
          <p:cNvSpPr/>
          <p:nvPr userDrawn="1"/>
        </p:nvSpPr>
        <p:spPr>
          <a:xfrm>
            <a:off x="457140" y="2076702"/>
            <a:ext cx="3657124" cy="4114800"/>
          </a:xfrm>
          <a:prstGeom prst="rect">
            <a:avLst/>
          </a:prstGeom>
          <a:solidFill>
            <a:srgbClr val="E9FA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
        <p:nvSpPr>
          <p:cNvPr id="12" name="Rectangle 11">
            <a:extLst>
              <a:ext uri="{FF2B5EF4-FFF2-40B4-BE49-F238E27FC236}">
                <a16:creationId xmlns:a16="http://schemas.microsoft.com/office/drawing/2014/main" id="{6082ABC9-C60B-5945-93E6-E006EF07310E}"/>
              </a:ext>
            </a:extLst>
          </p:cNvPr>
          <p:cNvSpPr/>
          <p:nvPr userDrawn="1"/>
        </p:nvSpPr>
        <p:spPr>
          <a:xfrm>
            <a:off x="4317438" y="2074305"/>
            <a:ext cx="3657124" cy="4114800"/>
          </a:xfrm>
          <a:prstGeom prst="rect">
            <a:avLst/>
          </a:prstGeom>
          <a:solidFill>
            <a:srgbClr val="E9FA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
        <p:nvSpPr>
          <p:cNvPr id="16" name="Rectangle 15">
            <a:extLst>
              <a:ext uri="{FF2B5EF4-FFF2-40B4-BE49-F238E27FC236}">
                <a16:creationId xmlns:a16="http://schemas.microsoft.com/office/drawing/2014/main" id="{D3BC4F5C-1DD4-4B4C-A325-162C626D4684}"/>
              </a:ext>
            </a:extLst>
          </p:cNvPr>
          <p:cNvSpPr/>
          <p:nvPr userDrawn="1"/>
        </p:nvSpPr>
        <p:spPr>
          <a:xfrm>
            <a:off x="8137100" y="2074305"/>
            <a:ext cx="3657124" cy="4114800"/>
          </a:xfrm>
          <a:prstGeom prst="rect">
            <a:avLst/>
          </a:prstGeom>
          <a:solidFill>
            <a:srgbClr val="E9FA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
        <p:nvSpPr>
          <p:cNvPr id="2" name="Title 1"/>
          <p:cNvSpPr>
            <a:spLocks noGrp="1"/>
          </p:cNvSpPr>
          <p:nvPr>
            <p:ph type="title" hasCustomPrompt="1"/>
          </p:nvPr>
        </p:nvSpPr>
        <p:spPr>
          <a:xfrm>
            <a:off x="457140" y="914400"/>
            <a:ext cx="6857107" cy="1140995"/>
          </a:xfrm>
          <a:prstGeom prst="rect">
            <a:avLst/>
          </a:prstGeom>
        </p:spPr>
        <p:txBody>
          <a:bodyPr lIns="0" tIns="0" rIns="0" bIns="0"/>
          <a:lstStyle>
            <a:lvl1pPr>
              <a:lnSpc>
                <a:spcPct val="100000"/>
              </a:lnSpc>
              <a:defRPr sz="2500"/>
            </a:lvl1pPr>
          </a:lstStyle>
          <a:p>
            <a:r>
              <a:rPr lang="en-US" dirty="0"/>
              <a:t>Place a headline with a large word count here at the top of the page</a:t>
            </a:r>
          </a:p>
        </p:txBody>
      </p:sp>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a:p>
        </p:txBody>
      </p:sp>
      <p:sp>
        <p:nvSpPr>
          <p:cNvPr id="11" name="Text Placeholder 10">
            <a:extLst>
              <a:ext uri="{FF2B5EF4-FFF2-40B4-BE49-F238E27FC236}">
                <a16:creationId xmlns:a16="http://schemas.microsoft.com/office/drawing/2014/main" id="{E81B10DF-2195-3646-9A71-556B0E10C041}"/>
              </a:ext>
            </a:extLst>
          </p:cNvPr>
          <p:cNvSpPr>
            <a:spLocks noGrp="1"/>
          </p:cNvSpPr>
          <p:nvPr>
            <p:ph type="body" sz="quarter" idx="13" hasCustomPrompt="1"/>
          </p:nvPr>
        </p:nvSpPr>
        <p:spPr>
          <a:xfrm>
            <a:off x="685711" y="3400185"/>
            <a:ext cx="3199983" cy="27432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RESIDENTIAL FOR-SALE</a:t>
            </a:r>
          </a:p>
        </p:txBody>
      </p:sp>
      <p:sp>
        <p:nvSpPr>
          <p:cNvPr id="14" name="Text Placeholder 10">
            <a:extLst>
              <a:ext uri="{FF2B5EF4-FFF2-40B4-BE49-F238E27FC236}">
                <a16:creationId xmlns:a16="http://schemas.microsoft.com/office/drawing/2014/main" id="{896B95A0-6B4F-8F4B-A5BF-BAE1662E7D68}"/>
              </a:ext>
            </a:extLst>
          </p:cNvPr>
          <p:cNvSpPr>
            <a:spLocks noGrp="1"/>
          </p:cNvSpPr>
          <p:nvPr>
            <p:ph type="body" sz="quarter" idx="14" hasCustomPrompt="1"/>
          </p:nvPr>
        </p:nvSpPr>
        <p:spPr>
          <a:xfrm>
            <a:off x="685711" y="3733325"/>
            <a:ext cx="3199983" cy="2286000"/>
          </a:xfrm>
          <a:prstGeom prst="rect">
            <a:avLst/>
          </a:prstGeom>
        </p:spPr>
        <p:txBody>
          <a:bodyPr lIns="0" tIns="0" rIns="0" bIns="0"/>
          <a:lstStyle>
            <a:lvl1pPr marL="0" indent="0">
              <a:lnSpc>
                <a:spcPts val="1550"/>
              </a:lnSpc>
              <a:spcBef>
                <a:spcPts val="0"/>
              </a:spcBef>
              <a:buFont typeface="+mj-lt"/>
              <a:buNone/>
              <a:defRPr sz="1050" b="0" i="0">
                <a:latin typeface="+mn-lt"/>
              </a:defRPr>
            </a:lvl1pPr>
            <a:lvl2pPr>
              <a:buNone/>
              <a:defRPr/>
            </a:lvl2pPr>
            <a:lvl3pPr>
              <a:buNone/>
              <a:defRPr/>
            </a:lvl3pPr>
            <a:lvl4pPr>
              <a:buNone/>
              <a:defRPr/>
            </a:lvl4pPr>
            <a:lvl5pPr>
              <a:buNone/>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a:t>
            </a:r>
          </a:p>
        </p:txBody>
      </p:sp>
      <p:sp>
        <p:nvSpPr>
          <p:cNvPr id="13" name="Text Placeholder 10">
            <a:extLst>
              <a:ext uri="{FF2B5EF4-FFF2-40B4-BE49-F238E27FC236}">
                <a16:creationId xmlns:a16="http://schemas.microsoft.com/office/drawing/2014/main" id="{161C5002-D2A1-7840-9D6E-FA1A07A5CDEB}"/>
              </a:ext>
            </a:extLst>
          </p:cNvPr>
          <p:cNvSpPr>
            <a:spLocks noGrp="1"/>
          </p:cNvSpPr>
          <p:nvPr>
            <p:ph type="body" sz="quarter" idx="15" hasCustomPrompt="1"/>
          </p:nvPr>
        </p:nvSpPr>
        <p:spPr>
          <a:xfrm>
            <a:off x="4525691" y="3400185"/>
            <a:ext cx="3199983" cy="27432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MULTIFAMILY</a:t>
            </a:r>
          </a:p>
        </p:txBody>
      </p:sp>
      <p:sp>
        <p:nvSpPr>
          <p:cNvPr id="15" name="Text Placeholder 10">
            <a:extLst>
              <a:ext uri="{FF2B5EF4-FFF2-40B4-BE49-F238E27FC236}">
                <a16:creationId xmlns:a16="http://schemas.microsoft.com/office/drawing/2014/main" id="{E216DEB9-24D2-4942-9EC4-5D28687DD927}"/>
              </a:ext>
            </a:extLst>
          </p:cNvPr>
          <p:cNvSpPr>
            <a:spLocks noGrp="1"/>
          </p:cNvSpPr>
          <p:nvPr>
            <p:ph type="body" sz="quarter" idx="16" hasCustomPrompt="1"/>
          </p:nvPr>
        </p:nvSpPr>
        <p:spPr>
          <a:xfrm>
            <a:off x="4525691" y="3733325"/>
            <a:ext cx="3199983" cy="2286000"/>
          </a:xfrm>
          <a:prstGeom prst="rect">
            <a:avLst/>
          </a:prstGeom>
        </p:spPr>
        <p:txBody>
          <a:bodyPr lIns="0" tIns="0" rIns="0" bIns="0"/>
          <a:lstStyle>
            <a:lvl1pPr marL="0" indent="0">
              <a:lnSpc>
                <a:spcPts val="1550"/>
              </a:lnSpc>
              <a:spcBef>
                <a:spcPts val="0"/>
              </a:spcBef>
              <a:buFont typeface="+mj-lt"/>
              <a:buNone/>
              <a:defRPr sz="1050" b="0" i="0">
                <a:latin typeface="+mn-lt"/>
              </a:defRPr>
            </a:lvl1pPr>
            <a:lvl2pPr>
              <a:buNone/>
              <a:defRPr/>
            </a:lvl2pPr>
            <a:lvl3pPr>
              <a:buNone/>
              <a:defRPr/>
            </a:lvl3pPr>
            <a:lvl4pPr>
              <a:buNone/>
              <a:defRPr/>
            </a:lvl4pPr>
            <a:lvl5pPr>
              <a:buNone/>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a:t>
            </a:r>
          </a:p>
        </p:txBody>
      </p:sp>
      <p:sp>
        <p:nvSpPr>
          <p:cNvPr id="17" name="Text Placeholder 10">
            <a:extLst>
              <a:ext uri="{FF2B5EF4-FFF2-40B4-BE49-F238E27FC236}">
                <a16:creationId xmlns:a16="http://schemas.microsoft.com/office/drawing/2014/main" id="{E82B0643-CE48-1041-B69D-257A0CAE5923}"/>
              </a:ext>
            </a:extLst>
          </p:cNvPr>
          <p:cNvSpPr>
            <a:spLocks noGrp="1"/>
          </p:cNvSpPr>
          <p:nvPr>
            <p:ph type="body" sz="quarter" idx="17" hasCustomPrompt="1"/>
          </p:nvPr>
        </p:nvSpPr>
        <p:spPr>
          <a:xfrm>
            <a:off x="8365671" y="3400185"/>
            <a:ext cx="3199983" cy="27432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COMMERCIAL</a:t>
            </a:r>
          </a:p>
        </p:txBody>
      </p:sp>
      <p:sp>
        <p:nvSpPr>
          <p:cNvPr id="18" name="Text Placeholder 10">
            <a:extLst>
              <a:ext uri="{FF2B5EF4-FFF2-40B4-BE49-F238E27FC236}">
                <a16:creationId xmlns:a16="http://schemas.microsoft.com/office/drawing/2014/main" id="{D6EB660F-C419-A848-BE75-38DC63EC7F7D}"/>
              </a:ext>
            </a:extLst>
          </p:cNvPr>
          <p:cNvSpPr>
            <a:spLocks noGrp="1"/>
          </p:cNvSpPr>
          <p:nvPr>
            <p:ph type="body" sz="quarter" idx="18" hasCustomPrompt="1"/>
          </p:nvPr>
        </p:nvSpPr>
        <p:spPr>
          <a:xfrm>
            <a:off x="8365670" y="3733325"/>
            <a:ext cx="3199983" cy="2286000"/>
          </a:xfrm>
          <a:prstGeom prst="rect">
            <a:avLst/>
          </a:prstGeom>
        </p:spPr>
        <p:txBody>
          <a:bodyPr lIns="0" tIns="0" rIns="0" bIns="0"/>
          <a:lstStyle>
            <a:lvl1pPr marL="0" indent="0">
              <a:lnSpc>
                <a:spcPts val="1550"/>
              </a:lnSpc>
              <a:spcBef>
                <a:spcPts val="0"/>
              </a:spcBef>
              <a:buFont typeface="+mj-lt"/>
              <a:buNone/>
              <a:defRPr sz="1050" b="0" i="0">
                <a:solidFill>
                  <a:schemeClr val="tx1"/>
                </a:solidFill>
                <a:latin typeface="+mn-lt"/>
              </a:defRPr>
            </a:lvl1pPr>
            <a:lvl2pPr>
              <a:buNone/>
              <a:defRPr/>
            </a:lvl2pPr>
            <a:lvl3pPr>
              <a:buNone/>
              <a:defRPr/>
            </a:lvl3pPr>
            <a:lvl4pPr>
              <a:buNone/>
              <a:defRPr/>
            </a:lvl4pPr>
            <a:lvl5pPr>
              <a:buNone/>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autem</a:t>
            </a:r>
            <a:r>
              <a:rPr lang="en-US" dirty="0"/>
              <a:t> vel </a:t>
            </a:r>
            <a:r>
              <a:rPr lang="en-US" dirty="0" err="1"/>
              <a:t>eum</a:t>
            </a:r>
            <a:r>
              <a:rPr lang="en-US" dirty="0"/>
              <a:t> </a:t>
            </a:r>
            <a:r>
              <a:rPr lang="en-US" dirty="0" err="1"/>
              <a:t>iriure</a:t>
            </a:r>
            <a:r>
              <a:rPr lang="en-US" dirty="0"/>
              <a:t>.</a:t>
            </a:r>
          </a:p>
        </p:txBody>
      </p:sp>
      <p:sp>
        <p:nvSpPr>
          <p:cNvPr id="20" name="Picture Placeholder 6">
            <a:extLst>
              <a:ext uri="{FF2B5EF4-FFF2-40B4-BE49-F238E27FC236}">
                <a16:creationId xmlns:a16="http://schemas.microsoft.com/office/drawing/2014/main" id="{46F17A5F-F29B-FD47-9747-C7440E51499F}"/>
              </a:ext>
            </a:extLst>
          </p:cNvPr>
          <p:cNvSpPr>
            <a:spLocks noGrp="1"/>
          </p:cNvSpPr>
          <p:nvPr>
            <p:ph type="pic" sz="quarter" idx="19" hasCustomPrompt="1"/>
          </p:nvPr>
        </p:nvSpPr>
        <p:spPr>
          <a:xfrm>
            <a:off x="685711" y="2348625"/>
            <a:ext cx="1142851" cy="594360"/>
          </a:xfrm>
          <a:prstGeom prst="rect">
            <a:avLst/>
          </a:prstGeom>
          <a:solidFill>
            <a:schemeClr val="bg1">
              <a:lumMod val="50000"/>
            </a:schemeClr>
          </a:solidFill>
        </p:spPr>
        <p:txBody>
          <a:bodyPr anchor="ctr"/>
          <a:lstStyle>
            <a:lvl1pPr marL="0" indent="0" algn="ctr">
              <a:lnSpc>
                <a:spcPct val="100000"/>
              </a:lnSpc>
              <a:spcBef>
                <a:spcPts val="0"/>
              </a:spcBef>
              <a:buNone/>
              <a:defRPr sz="1200">
                <a:solidFill>
                  <a:schemeClr val="bg1"/>
                </a:solidFill>
              </a:defRPr>
            </a:lvl1pPr>
          </a:lstStyle>
          <a:p>
            <a:r>
              <a:rPr lang="en-US" dirty="0"/>
              <a:t>Insert Icon Here</a:t>
            </a:r>
          </a:p>
        </p:txBody>
      </p:sp>
      <p:sp>
        <p:nvSpPr>
          <p:cNvPr id="26" name="Picture Placeholder 6">
            <a:extLst>
              <a:ext uri="{FF2B5EF4-FFF2-40B4-BE49-F238E27FC236}">
                <a16:creationId xmlns:a16="http://schemas.microsoft.com/office/drawing/2014/main" id="{18E73433-FB3B-F64F-9EA3-3FF5517FBFED}"/>
              </a:ext>
            </a:extLst>
          </p:cNvPr>
          <p:cNvSpPr>
            <a:spLocks noGrp="1"/>
          </p:cNvSpPr>
          <p:nvPr>
            <p:ph type="pic" sz="quarter" idx="20" hasCustomPrompt="1"/>
          </p:nvPr>
        </p:nvSpPr>
        <p:spPr>
          <a:xfrm>
            <a:off x="4525691" y="2348625"/>
            <a:ext cx="1142851" cy="594360"/>
          </a:xfrm>
          <a:prstGeom prst="rect">
            <a:avLst/>
          </a:prstGeom>
          <a:solidFill>
            <a:schemeClr val="bg1">
              <a:lumMod val="50000"/>
            </a:schemeClr>
          </a:solidFill>
        </p:spPr>
        <p:txBody>
          <a:bodyPr anchor="ctr"/>
          <a:lstStyle>
            <a:lvl1pPr marL="0" indent="0" algn="ctr">
              <a:lnSpc>
                <a:spcPct val="100000"/>
              </a:lnSpc>
              <a:spcBef>
                <a:spcPts val="0"/>
              </a:spcBef>
              <a:buNone/>
              <a:defRPr sz="1200">
                <a:solidFill>
                  <a:schemeClr val="bg1"/>
                </a:solidFill>
              </a:defRPr>
            </a:lvl1pPr>
          </a:lstStyle>
          <a:p>
            <a:r>
              <a:rPr lang="en-US" dirty="0"/>
              <a:t>Insert Icon Here</a:t>
            </a:r>
          </a:p>
        </p:txBody>
      </p:sp>
      <p:sp>
        <p:nvSpPr>
          <p:cNvPr id="27" name="Picture Placeholder 6">
            <a:extLst>
              <a:ext uri="{FF2B5EF4-FFF2-40B4-BE49-F238E27FC236}">
                <a16:creationId xmlns:a16="http://schemas.microsoft.com/office/drawing/2014/main" id="{6185C570-4503-7A43-852A-9E5BD5C1D23C}"/>
              </a:ext>
            </a:extLst>
          </p:cNvPr>
          <p:cNvSpPr>
            <a:spLocks noGrp="1"/>
          </p:cNvSpPr>
          <p:nvPr>
            <p:ph type="pic" sz="quarter" idx="21" hasCustomPrompt="1"/>
          </p:nvPr>
        </p:nvSpPr>
        <p:spPr>
          <a:xfrm>
            <a:off x="8365671" y="2348625"/>
            <a:ext cx="1142851" cy="594360"/>
          </a:xfrm>
          <a:prstGeom prst="rect">
            <a:avLst/>
          </a:prstGeom>
          <a:solidFill>
            <a:schemeClr val="bg1">
              <a:lumMod val="50000"/>
            </a:schemeClr>
          </a:solidFill>
        </p:spPr>
        <p:txBody>
          <a:bodyPr anchor="ctr"/>
          <a:lstStyle>
            <a:lvl1pPr marL="0" indent="0" algn="ctr">
              <a:lnSpc>
                <a:spcPct val="100000"/>
              </a:lnSpc>
              <a:spcBef>
                <a:spcPts val="0"/>
              </a:spcBef>
              <a:buNone/>
              <a:defRPr sz="1200">
                <a:solidFill>
                  <a:schemeClr val="bg1"/>
                </a:solidFill>
              </a:defRPr>
            </a:lvl1pPr>
          </a:lstStyle>
          <a:p>
            <a:r>
              <a:rPr lang="en-US" dirty="0"/>
              <a:t>Insert Icon Here</a:t>
            </a:r>
          </a:p>
        </p:txBody>
      </p:sp>
    </p:spTree>
    <p:extLst>
      <p:ext uri="{BB962C8B-B14F-4D97-AF65-F5344CB8AC3E}">
        <p14:creationId xmlns:p14="http://schemas.microsoft.com/office/powerpoint/2010/main" val="254911823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_Column_Stats">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B5D04C5-FB77-2142-ADCA-F9D5804C074B}"/>
              </a:ext>
            </a:extLst>
          </p:cNvPr>
          <p:cNvPicPr>
            <a:picLocks noChangeAspect="1"/>
          </p:cNvPicPr>
          <p:nvPr userDrawn="1"/>
        </p:nvPicPr>
        <p:blipFill>
          <a:blip r:embed="rId2"/>
          <a:stretch>
            <a:fillRect/>
          </a:stretch>
        </p:blipFill>
        <p:spPr>
          <a:xfrm>
            <a:off x="793" y="0"/>
            <a:ext cx="12190413" cy="6858000"/>
          </a:xfrm>
          <a:prstGeom prst="rect">
            <a:avLst/>
          </a:prstGeom>
        </p:spPr>
      </p:pic>
      <p:sp>
        <p:nvSpPr>
          <p:cNvPr id="9" name="Rectangle 8">
            <a:extLst>
              <a:ext uri="{FF2B5EF4-FFF2-40B4-BE49-F238E27FC236}">
                <a16:creationId xmlns:a16="http://schemas.microsoft.com/office/drawing/2014/main" id="{8F02866C-1B89-6A40-83A1-F0CBBFAD1012}"/>
              </a:ext>
            </a:extLst>
          </p:cNvPr>
          <p:cNvSpPr/>
          <p:nvPr userDrawn="1"/>
        </p:nvSpPr>
        <p:spPr>
          <a:xfrm>
            <a:off x="457140" y="2086594"/>
            <a:ext cx="3657124" cy="4114800"/>
          </a:xfrm>
          <a:prstGeom prst="rect">
            <a:avLst/>
          </a:prstGeom>
          <a:solidFill>
            <a:srgbClr val="E9FA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
        <p:nvSpPr>
          <p:cNvPr id="12" name="Rectangle 11">
            <a:extLst>
              <a:ext uri="{FF2B5EF4-FFF2-40B4-BE49-F238E27FC236}">
                <a16:creationId xmlns:a16="http://schemas.microsoft.com/office/drawing/2014/main" id="{6082ABC9-C60B-5945-93E6-E006EF07310E}"/>
              </a:ext>
            </a:extLst>
          </p:cNvPr>
          <p:cNvSpPr/>
          <p:nvPr userDrawn="1"/>
        </p:nvSpPr>
        <p:spPr>
          <a:xfrm>
            <a:off x="4317438" y="2084197"/>
            <a:ext cx="3657124" cy="4114800"/>
          </a:xfrm>
          <a:prstGeom prst="rect">
            <a:avLst/>
          </a:prstGeom>
          <a:solidFill>
            <a:srgbClr val="E9FA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
        <p:nvSpPr>
          <p:cNvPr id="16" name="Rectangle 15">
            <a:extLst>
              <a:ext uri="{FF2B5EF4-FFF2-40B4-BE49-F238E27FC236}">
                <a16:creationId xmlns:a16="http://schemas.microsoft.com/office/drawing/2014/main" id="{D3BC4F5C-1DD4-4B4C-A325-162C626D4684}"/>
              </a:ext>
            </a:extLst>
          </p:cNvPr>
          <p:cNvSpPr/>
          <p:nvPr userDrawn="1"/>
        </p:nvSpPr>
        <p:spPr>
          <a:xfrm>
            <a:off x="8137100" y="2084197"/>
            <a:ext cx="3657124" cy="4114800"/>
          </a:xfrm>
          <a:prstGeom prst="rect">
            <a:avLst/>
          </a:prstGeom>
          <a:solidFill>
            <a:srgbClr val="E9FA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
        <p:nvSpPr>
          <p:cNvPr id="2" name="Title 1"/>
          <p:cNvSpPr>
            <a:spLocks noGrp="1"/>
          </p:cNvSpPr>
          <p:nvPr>
            <p:ph type="title" hasCustomPrompt="1"/>
          </p:nvPr>
        </p:nvSpPr>
        <p:spPr>
          <a:xfrm>
            <a:off x="457140" y="914400"/>
            <a:ext cx="6857107" cy="1140995"/>
          </a:xfrm>
          <a:prstGeom prst="rect">
            <a:avLst/>
          </a:prstGeom>
        </p:spPr>
        <p:txBody>
          <a:bodyPr lIns="0" tIns="0" rIns="0" bIns="0"/>
          <a:lstStyle>
            <a:lvl1pPr>
              <a:lnSpc>
                <a:spcPct val="100000"/>
              </a:lnSpc>
              <a:defRPr sz="2500"/>
            </a:lvl1pPr>
          </a:lstStyle>
          <a:p>
            <a:r>
              <a:rPr lang="en-US" dirty="0"/>
              <a:t>Place a headline with a large word count here at the top of the page</a:t>
            </a:r>
          </a:p>
        </p:txBody>
      </p:sp>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a:p>
        </p:txBody>
      </p:sp>
      <p:sp>
        <p:nvSpPr>
          <p:cNvPr id="11" name="Text Placeholder 10">
            <a:extLst>
              <a:ext uri="{FF2B5EF4-FFF2-40B4-BE49-F238E27FC236}">
                <a16:creationId xmlns:a16="http://schemas.microsoft.com/office/drawing/2014/main" id="{E81B10DF-2195-3646-9A71-556B0E10C041}"/>
              </a:ext>
            </a:extLst>
          </p:cNvPr>
          <p:cNvSpPr>
            <a:spLocks noGrp="1"/>
          </p:cNvSpPr>
          <p:nvPr>
            <p:ph type="body" sz="quarter" idx="13" hasCustomPrompt="1"/>
          </p:nvPr>
        </p:nvSpPr>
        <p:spPr>
          <a:xfrm>
            <a:off x="685711" y="5010277"/>
            <a:ext cx="3199983" cy="27432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RESIDENTIAL FOR-SALE</a:t>
            </a:r>
          </a:p>
        </p:txBody>
      </p:sp>
      <p:sp>
        <p:nvSpPr>
          <p:cNvPr id="14" name="Text Placeholder 10">
            <a:extLst>
              <a:ext uri="{FF2B5EF4-FFF2-40B4-BE49-F238E27FC236}">
                <a16:creationId xmlns:a16="http://schemas.microsoft.com/office/drawing/2014/main" id="{896B95A0-6B4F-8F4B-A5BF-BAE1662E7D68}"/>
              </a:ext>
            </a:extLst>
          </p:cNvPr>
          <p:cNvSpPr>
            <a:spLocks noGrp="1"/>
          </p:cNvSpPr>
          <p:nvPr>
            <p:ph type="body" sz="quarter" idx="14" hasCustomPrompt="1"/>
          </p:nvPr>
        </p:nvSpPr>
        <p:spPr>
          <a:xfrm>
            <a:off x="685711" y="5262735"/>
            <a:ext cx="3199983" cy="685800"/>
          </a:xfrm>
          <a:prstGeom prst="rect">
            <a:avLst/>
          </a:prstGeom>
        </p:spPr>
        <p:txBody>
          <a:bodyPr lIns="0" tIns="0" rIns="0" bIns="0"/>
          <a:lstStyle>
            <a:lvl1pPr marL="0" indent="0">
              <a:lnSpc>
                <a:spcPts val="1550"/>
              </a:lnSpc>
              <a:spcBef>
                <a:spcPts val="0"/>
              </a:spcBef>
              <a:buFont typeface="+mj-lt"/>
              <a:buNone/>
              <a:defRPr sz="1050" b="0" i="0">
                <a:latin typeface="+mn-lt"/>
              </a:defRPr>
            </a:lvl1pPr>
            <a:lvl2pPr>
              <a:buNone/>
              <a:defRPr/>
            </a:lvl2pPr>
            <a:lvl3pPr>
              <a:buNone/>
              <a:defRPr/>
            </a:lvl3pPr>
            <a:lvl4pPr>
              <a:buNone/>
              <a:defRPr/>
            </a:lvl4pPr>
            <a:lvl5pPr>
              <a:buNone/>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a:t>
            </a:r>
          </a:p>
        </p:txBody>
      </p:sp>
      <p:sp>
        <p:nvSpPr>
          <p:cNvPr id="13" name="Text Placeholder 10">
            <a:extLst>
              <a:ext uri="{FF2B5EF4-FFF2-40B4-BE49-F238E27FC236}">
                <a16:creationId xmlns:a16="http://schemas.microsoft.com/office/drawing/2014/main" id="{161C5002-D2A1-7840-9D6E-FA1A07A5CDEB}"/>
              </a:ext>
            </a:extLst>
          </p:cNvPr>
          <p:cNvSpPr>
            <a:spLocks noGrp="1"/>
          </p:cNvSpPr>
          <p:nvPr>
            <p:ph type="body" sz="quarter" idx="15" hasCustomPrompt="1"/>
          </p:nvPr>
        </p:nvSpPr>
        <p:spPr>
          <a:xfrm>
            <a:off x="4525691" y="5010277"/>
            <a:ext cx="3199983" cy="27432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MULTIFAMILY</a:t>
            </a:r>
          </a:p>
        </p:txBody>
      </p:sp>
      <p:sp>
        <p:nvSpPr>
          <p:cNvPr id="15" name="Text Placeholder 10">
            <a:extLst>
              <a:ext uri="{FF2B5EF4-FFF2-40B4-BE49-F238E27FC236}">
                <a16:creationId xmlns:a16="http://schemas.microsoft.com/office/drawing/2014/main" id="{E216DEB9-24D2-4942-9EC4-5D28687DD927}"/>
              </a:ext>
            </a:extLst>
          </p:cNvPr>
          <p:cNvSpPr>
            <a:spLocks noGrp="1"/>
          </p:cNvSpPr>
          <p:nvPr>
            <p:ph type="body" sz="quarter" idx="16" hasCustomPrompt="1"/>
          </p:nvPr>
        </p:nvSpPr>
        <p:spPr>
          <a:xfrm>
            <a:off x="4525691" y="5262735"/>
            <a:ext cx="3199983" cy="685800"/>
          </a:xfrm>
          <a:prstGeom prst="rect">
            <a:avLst/>
          </a:prstGeom>
        </p:spPr>
        <p:txBody>
          <a:bodyPr lIns="0" tIns="0" rIns="0" bIns="0"/>
          <a:lstStyle>
            <a:lvl1pPr marL="0" indent="0">
              <a:lnSpc>
                <a:spcPts val="1550"/>
              </a:lnSpc>
              <a:spcBef>
                <a:spcPts val="0"/>
              </a:spcBef>
              <a:buFont typeface="+mj-lt"/>
              <a:buNone/>
              <a:defRPr sz="1050" b="0" i="0">
                <a:latin typeface="+mn-lt"/>
              </a:defRPr>
            </a:lvl1pPr>
            <a:lvl2pPr>
              <a:buNone/>
              <a:defRPr/>
            </a:lvl2pPr>
            <a:lvl3pPr>
              <a:buNone/>
              <a:defRPr/>
            </a:lvl3pPr>
            <a:lvl4pPr>
              <a:buNone/>
              <a:defRPr/>
            </a:lvl4pPr>
            <a:lvl5pPr>
              <a:buNone/>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a:t>
            </a:r>
          </a:p>
        </p:txBody>
      </p:sp>
      <p:sp>
        <p:nvSpPr>
          <p:cNvPr id="17" name="Text Placeholder 10">
            <a:extLst>
              <a:ext uri="{FF2B5EF4-FFF2-40B4-BE49-F238E27FC236}">
                <a16:creationId xmlns:a16="http://schemas.microsoft.com/office/drawing/2014/main" id="{E82B0643-CE48-1041-B69D-257A0CAE5923}"/>
              </a:ext>
            </a:extLst>
          </p:cNvPr>
          <p:cNvSpPr>
            <a:spLocks noGrp="1"/>
          </p:cNvSpPr>
          <p:nvPr>
            <p:ph type="body" sz="quarter" idx="17" hasCustomPrompt="1"/>
          </p:nvPr>
        </p:nvSpPr>
        <p:spPr>
          <a:xfrm>
            <a:off x="8365671" y="5010277"/>
            <a:ext cx="3199983" cy="27432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COMMERCIAL</a:t>
            </a:r>
          </a:p>
        </p:txBody>
      </p:sp>
      <p:sp>
        <p:nvSpPr>
          <p:cNvPr id="18" name="Text Placeholder 10">
            <a:extLst>
              <a:ext uri="{FF2B5EF4-FFF2-40B4-BE49-F238E27FC236}">
                <a16:creationId xmlns:a16="http://schemas.microsoft.com/office/drawing/2014/main" id="{D6EB660F-C419-A848-BE75-38DC63EC7F7D}"/>
              </a:ext>
            </a:extLst>
          </p:cNvPr>
          <p:cNvSpPr>
            <a:spLocks noGrp="1"/>
          </p:cNvSpPr>
          <p:nvPr>
            <p:ph type="body" sz="quarter" idx="18" hasCustomPrompt="1"/>
          </p:nvPr>
        </p:nvSpPr>
        <p:spPr>
          <a:xfrm>
            <a:off x="8365670" y="5262735"/>
            <a:ext cx="3199983" cy="685800"/>
          </a:xfrm>
          <a:prstGeom prst="rect">
            <a:avLst/>
          </a:prstGeom>
        </p:spPr>
        <p:txBody>
          <a:bodyPr lIns="0" tIns="0" rIns="0" bIns="0"/>
          <a:lstStyle>
            <a:lvl1pPr marL="0" indent="0">
              <a:lnSpc>
                <a:spcPts val="1550"/>
              </a:lnSpc>
              <a:spcBef>
                <a:spcPts val="0"/>
              </a:spcBef>
              <a:buFont typeface="+mj-lt"/>
              <a:buNone/>
              <a:defRPr sz="1050" b="0" i="0">
                <a:solidFill>
                  <a:schemeClr val="tx1"/>
                </a:solidFill>
                <a:latin typeface="+mn-lt"/>
              </a:defRPr>
            </a:lvl1pPr>
            <a:lvl2pPr>
              <a:buNone/>
              <a:defRPr/>
            </a:lvl2pPr>
            <a:lvl3pPr>
              <a:buNone/>
              <a:defRPr/>
            </a:lvl3pPr>
            <a:lvl4pPr>
              <a:buNone/>
              <a:defRPr/>
            </a:lvl4pPr>
            <a:lvl5pPr>
              <a:buNone/>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a:t>
            </a:r>
          </a:p>
        </p:txBody>
      </p:sp>
      <p:sp>
        <p:nvSpPr>
          <p:cNvPr id="19" name="Picture Placeholder 6">
            <a:extLst>
              <a:ext uri="{FF2B5EF4-FFF2-40B4-BE49-F238E27FC236}">
                <a16:creationId xmlns:a16="http://schemas.microsoft.com/office/drawing/2014/main" id="{8CBA46DB-3D8A-5046-B4D2-F4AB931BF438}"/>
              </a:ext>
            </a:extLst>
          </p:cNvPr>
          <p:cNvSpPr>
            <a:spLocks noGrp="1"/>
          </p:cNvSpPr>
          <p:nvPr>
            <p:ph type="pic" sz="quarter" idx="19" hasCustomPrompt="1"/>
          </p:nvPr>
        </p:nvSpPr>
        <p:spPr>
          <a:xfrm>
            <a:off x="4525691" y="4507357"/>
            <a:ext cx="594283" cy="320040"/>
          </a:xfrm>
          <a:prstGeom prst="rect">
            <a:avLst/>
          </a:prstGeom>
          <a:solidFill>
            <a:schemeClr val="bg1">
              <a:lumMod val="50000"/>
            </a:schemeClr>
          </a:solidFill>
        </p:spPr>
        <p:txBody>
          <a:bodyPr anchor="ctr"/>
          <a:lstStyle>
            <a:lvl1pPr marL="0" indent="0" algn="ctr">
              <a:lnSpc>
                <a:spcPct val="100000"/>
              </a:lnSpc>
              <a:spcBef>
                <a:spcPts val="0"/>
              </a:spcBef>
              <a:buNone/>
              <a:defRPr sz="800">
                <a:solidFill>
                  <a:schemeClr val="bg1"/>
                </a:solidFill>
              </a:defRPr>
            </a:lvl1pPr>
          </a:lstStyle>
          <a:p>
            <a:r>
              <a:rPr lang="en-US" dirty="0"/>
              <a:t>Insert Icon Here</a:t>
            </a:r>
          </a:p>
        </p:txBody>
      </p:sp>
      <p:sp>
        <p:nvSpPr>
          <p:cNvPr id="21" name="Picture Placeholder 6">
            <a:extLst>
              <a:ext uri="{FF2B5EF4-FFF2-40B4-BE49-F238E27FC236}">
                <a16:creationId xmlns:a16="http://schemas.microsoft.com/office/drawing/2014/main" id="{20803E23-70BB-774A-BC80-D719B612C32A}"/>
              </a:ext>
            </a:extLst>
          </p:cNvPr>
          <p:cNvSpPr>
            <a:spLocks noGrp="1"/>
          </p:cNvSpPr>
          <p:nvPr>
            <p:ph type="pic" sz="quarter" idx="20" hasCustomPrompt="1"/>
          </p:nvPr>
        </p:nvSpPr>
        <p:spPr>
          <a:xfrm>
            <a:off x="685711" y="4507357"/>
            <a:ext cx="594283" cy="320040"/>
          </a:xfrm>
          <a:prstGeom prst="rect">
            <a:avLst/>
          </a:prstGeom>
          <a:solidFill>
            <a:schemeClr val="bg1">
              <a:lumMod val="50000"/>
            </a:schemeClr>
          </a:solidFill>
        </p:spPr>
        <p:txBody>
          <a:bodyPr anchor="ctr"/>
          <a:lstStyle>
            <a:lvl1pPr marL="0" indent="0" algn="ctr">
              <a:lnSpc>
                <a:spcPct val="100000"/>
              </a:lnSpc>
              <a:spcBef>
                <a:spcPts val="0"/>
              </a:spcBef>
              <a:buNone/>
              <a:defRPr sz="800">
                <a:solidFill>
                  <a:schemeClr val="bg1"/>
                </a:solidFill>
              </a:defRPr>
            </a:lvl1pPr>
          </a:lstStyle>
          <a:p>
            <a:r>
              <a:rPr lang="en-US" dirty="0"/>
              <a:t>Insert Icon Here</a:t>
            </a:r>
          </a:p>
        </p:txBody>
      </p:sp>
      <p:sp>
        <p:nvSpPr>
          <p:cNvPr id="22" name="Picture Placeholder 6">
            <a:extLst>
              <a:ext uri="{FF2B5EF4-FFF2-40B4-BE49-F238E27FC236}">
                <a16:creationId xmlns:a16="http://schemas.microsoft.com/office/drawing/2014/main" id="{0F5B6352-377E-F646-AE2E-827D972CD592}"/>
              </a:ext>
            </a:extLst>
          </p:cNvPr>
          <p:cNvSpPr>
            <a:spLocks noGrp="1"/>
          </p:cNvSpPr>
          <p:nvPr>
            <p:ph type="pic" sz="quarter" idx="21" hasCustomPrompt="1"/>
          </p:nvPr>
        </p:nvSpPr>
        <p:spPr>
          <a:xfrm>
            <a:off x="8365671" y="4507357"/>
            <a:ext cx="594283" cy="320040"/>
          </a:xfrm>
          <a:prstGeom prst="rect">
            <a:avLst/>
          </a:prstGeom>
          <a:solidFill>
            <a:schemeClr val="bg1">
              <a:lumMod val="50000"/>
            </a:schemeClr>
          </a:solidFill>
        </p:spPr>
        <p:txBody>
          <a:bodyPr anchor="ctr"/>
          <a:lstStyle>
            <a:lvl1pPr marL="0" indent="0" algn="ctr">
              <a:lnSpc>
                <a:spcPct val="100000"/>
              </a:lnSpc>
              <a:spcBef>
                <a:spcPts val="0"/>
              </a:spcBef>
              <a:buNone/>
              <a:defRPr sz="800">
                <a:solidFill>
                  <a:schemeClr val="bg1"/>
                </a:solidFill>
              </a:defRPr>
            </a:lvl1pPr>
          </a:lstStyle>
          <a:p>
            <a:r>
              <a:rPr lang="en-US" dirty="0"/>
              <a:t>Insert Icon Here</a:t>
            </a:r>
          </a:p>
        </p:txBody>
      </p:sp>
      <p:sp>
        <p:nvSpPr>
          <p:cNvPr id="23" name="Text Placeholder 10">
            <a:extLst>
              <a:ext uri="{FF2B5EF4-FFF2-40B4-BE49-F238E27FC236}">
                <a16:creationId xmlns:a16="http://schemas.microsoft.com/office/drawing/2014/main" id="{7B7D25EF-3A63-8E42-96E4-736ABFC7497B}"/>
              </a:ext>
            </a:extLst>
          </p:cNvPr>
          <p:cNvSpPr>
            <a:spLocks noGrp="1"/>
          </p:cNvSpPr>
          <p:nvPr>
            <p:ph type="body" sz="quarter" idx="22" hasCustomPrompt="1"/>
          </p:nvPr>
        </p:nvSpPr>
        <p:spPr>
          <a:xfrm>
            <a:off x="685711" y="3061652"/>
            <a:ext cx="3199983" cy="515526"/>
          </a:xfrm>
          <a:prstGeom prst="rect">
            <a:avLst/>
          </a:prstGeom>
        </p:spPr>
        <p:txBody>
          <a:bodyPr lIns="0" tIns="0" rIns="0" bIns="0" anchor="ctr">
            <a:spAutoFit/>
          </a:bodyPr>
          <a:lstStyle>
            <a:lvl1pPr marL="0" indent="0">
              <a:lnSpc>
                <a:spcPct val="100000"/>
              </a:lnSpc>
              <a:spcBef>
                <a:spcPts val="0"/>
              </a:spcBef>
              <a:buNone/>
              <a:defRPr sz="3349" b="1" i="0">
                <a:solidFill>
                  <a:schemeClr val="accent5"/>
                </a:solidFill>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$13,039,393</a:t>
            </a:r>
          </a:p>
        </p:txBody>
      </p:sp>
      <p:sp>
        <p:nvSpPr>
          <p:cNvPr id="24" name="Text Placeholder 10">
            <a:extLst>
              <a:ext uri="{FF2B5EF4-FFF2-40B4-BE49-F238E27FC236}">
                <a16:creationId xmlns:a16="http://schemas.microsoft.com/office/drawing/2014/main" id="{5F330188-5B41-EB40-80C5-2DBA90E37C52}"/>
              </a:ext>
            </a:extLst>
          </p:cNvPr>
          <p:cNvSpPr>
            <a:spLocks noGrp="1"/>
          </p:cNvSpPr>
          <p:nvPr>
            <p:ph type="body" sz="quarter" idx="23" hasCustomPrompt="1"/>
          </p:nvPr>
        </p:nvSpPr>
        <p:spPr>
          <a:xfrm>
            <a:off x="4525691" y="3061652"/>
            <a:ext cx="3199983" cy="515526"/>
          </a:xfrm>
          <a:prstGeom prst="rect">
            <a:avLst/>
          </a:prstGeom>
        </p:spPr>
        <p:txBody>
          <a:bodyPr lIns="0" tIns="0" rIns="0" bIns="0" anchor="ctr">
            <a:spAutoFit/>
          </a:bodyPr>
          <a:lstStyle>
            <a:lvl1pPr marL="0" indent="0">
              <a:lnSpc>
                <a:spcPct val="100000"/>
              </a:lnSpc>
              <a:spcBef>
                <a:spcPts val="0"/>
              </a:spcBef>
              <a:buNone/>
              <a:defRPr sz="3349" b="1" i="0">
                <a:solidFill>
                  <a:schemeClr val="accent5"/>
                </a:solidFill>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$25,356</a:t>
            </a:r>
          </a:p>
        </p:txBody>
      </p:sp>
      <p:sp>
        <p:nvSpPr>
          <p:cNvPr id="28" name="Text Placeholder 10">
            <a:extLst>
              <a:ext uri="{FF2B5EF4-FFF2-40B4-BE49-F238E27FC236}">
                <a16:creationId xmlns:a16="http://schemas.microsoft.com/office/drawing/2014/main" id="{07CB9CC2-E223-3845-85FA-FC6B85C4C376}"/>
              </a:ext>
            </a:extLst>
          </p:cNvPr>
          <p:cNvSpPr>
            <a:spLocks noGrp="1"/>
          </p:cNvSpPr>
          <p:nvPr>
            <p:ph type="body" sz="quarter" idx="24" hasCustomPrompt="1"/>
          </p:nvPr>
        </p:nvSpPr>
        <p:spPr>
          <a:xfrm>
            <a:off x="8365671" y="2711556"/>
            <a:ext cx="3199983" cy="1215718"/>
          </a:xfrm>
          <a:prstGeom prst="rect">
            <a:avLst/>
          </a:prstGeom>
        </p:spPr>
        <p:txBody>
          <a:bodyPr lIns="0" tIns="0" rIns="0" bIns="0" anchor="ctr">
            <a:spAutoFit/>
          </a:bodyPr>
          <a:lstStyle>
            <a:lvl1pPr marL="0" indent="0">
              <a:lnSpc>
                <a:spcPct val="100000"/>
              </a:lnSpc>
              <a:spcBef>
                <a:spcPts val="0"/>
              </a:spcBef>
              <a:buNone/>
              <a:defRPr sz="7898" b="1" i="0">
                <a:solidFill>
                  <a:schemeClr val="accent5"/>
                </a:solidFill>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100%</a:t>
            </a:r>
          </a:p>
        </p:txBody>
      </p:sp>
    </p:spTree>
    <p:extLst>
      <p:ext uri="{BB962C8B-B14F-4D97-AF65-F5344CB8AC3E}">
        <p14:creationId xmlns:p14="http://schemas.microsoft.com/office/powerpoint/2010/main" val="61444392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4_Callouts">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D121998A-31F0-1C4E-BA83-B7907C357CCA}"/>
              </a:ext>
            </a:extLst>
          </p:cNvPr>
          <p:cNvPicPr>
            <a:picLocks noChangeAspect="1"/>
          </p:cNvPicPr>
          <p:nvPr userDrawn="1"/>
        </p:nvPicPr>
        <p:blipFill>
          <a:blip r:embed="rId2"/>
          <a:stretch>
            <a:fillRect/>
          </a:stretch>
        </p:blipFill>
        <p:spPr>
          <a:xfrm>
            <a:off x="0" y="0"/>
            <a:ext cx="12190413" cy="6858000"/>
          </a:xfrm>
          <a:prstGeom prst="rect">
            <a:avLst/>
          </a:prstGeom>
        </p:spPr>
      </p:pic>
      <p:sp>
        <p:nvSpPr>
          <p:cNvPr id="9" name="Rectangle 8">
            <a:extLst>
              <a:ext uri="{FF2B5EF4-FFF2-40B4-BE49-F238E27FC236}">
                <a16:creationId xmlns:a16="http://schemas.microsoft.com/office/drawing/2014/main" id="{01EDC4EB-3F1A-CD4D-9398-2464E8C704A9}"/>
              </a:ext>
            </a:extLst>
          </p:cNvPr>
          <p:cNvSpPr/>
          <p:nvPr userDrawn="1"/>
        </p:nvSpPr>
        <p:spPr>
          <a:xfrm>
            <a:off x="4251406" y="2084832"/>
            <a:ext cx="3657124" cy="1965960"/>
          </a:xfrm>
          <a:prstGeom prst="rect">
            <a:avLst/>
          </a:prstGeom>
          <a:solidFill>
            <a:srgbClr val="E9FA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
        <p:nvSpPr>
          <p:cNvPr id="10" name="Rectangle 9">
            <a:extLst>
              <a:ext uri="{FF2B5EF4-FFF2-40B4-BE49-F238E27FC236}">
                <a16:creationId xmlns:a16="http://schemas.microsoft.com/office/drawing/2014/main" id="{0D23F401-3BFB-4047-BB8A-42E00680E7C5}"/>
              </a:ext>
            </a:extLst>
          </p:cNvPr>
          <p:cNvSpPr/>
          <p:nvPr userDrawn="1"/>
        </p:nvSpPr>
        <p:spPr>
          <a:xfrm>
            <a:off x="4251406" y="4233672"/>
            <a:ext cx="3657124" cy="1965960"/>
          </a:xfrm>
          <a:prstGeom prst="rect">
            <a:avLst/>
          </a:prstGeom>
          <a:solidFill>
            <a:srgbClr val="E9FA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
        <p:nvSpPr>
          <p:cNvPr id="15" name="Rectangle 14">
            <a:extLst>
              <a:ext uri="{FF2B5EF4-FFF2-40B4-BE49-F238E27FC236}">
                <a16:creationId xmlns:a16="http://schemas.microsoft.com/office/drawing/2014/main" id="{BD882659-3A54-CA4F-8514-6FA99ED6A89C}"/>
              </a:ext>
            </a:extLst>
          </p:cNvPr>
          <p:cNvSpPr/>
          <p:nvPr userDrawn="1"/>
        </p:nvSpPr>
        <p:spPr>
          <a:xfrm>
            <a:off x="8090042" y="2084832"/>
            <a:ext cx="3657124" cy="1965960"/>
          </a:xfrm>
          <a:prstGeom prst="rect">
            <a:avLst/>
          </a:prstGeom>
          <a:solidFill>
            <a:srgbClr val="E9FA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
        <p:nvSpPr>
          <p:cNvPr id="16" name="Rectangle 15">
            <a:extLst>
              <a:ext uri="{FF2B5EF4-FFF2-40B4-BE49-F238E27FC236}">
                <a16:creationId xmlns:a16="http://schemas.microsoft.com/office/drawing/2014/main" id="{62E25F4E-5C58-9F45-BDA0-FCCA14808C92}"/>
              </a:ext>
            </a:extLst>
          </p:cNvPr>
          <p:cNvSpPr/>
          <p:nvPr userDrawn="1"/>
        </p:nvSpPr>
        <p:spPr>
          <a:xfrm>
            <a:off x="8090042" y="4233672"/>
            <a:ext cx="3657124" cy="1965960"/>
          </a:xfrm>
          <a:prstGeom prst="rect">
            <a:avLst/>
          </a:prstGeom>
          <a:solidFill>
            <a:srgbClr val="E9FA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a:p>
        </p:txBody>
      </p:sp>
      <p:sp>
        <p:nvSpPr>
          <p:cNvPr id="11" name="Text Placeholder 10">
            <a:extLst>
              <a:ext uri="{FF2B5EF4-FFF2-40B4-BE49-F238E27FC236}">
                <a16:creationId xmlns:a16="http://schemas.microsoft.com/office/drawing/2014/main" id="{E81B10DF-2195-3646-9A71-556B0E10C041}"/>
              </a:ext>
            </a:extLst>
          </p:cNvPr>
          <p:cNvSpPr>
            <a:spLocks noGrp="1"/>
          </p:cNvSpPr>
          <p:nvPr>
            <p:ph type="body" sz="quarter" idx="13" hasCustomPrompt="1"/>
          </p:nvPr>
        </p:nvSpPr>
        <p:spPr>
          <a:xfrm>
            <a:off x="457140" y="2084832"/>
            <a:ext cx="3657124" cy="457200"/>
          </a:xfrm>
          <a:prstGeom prst="rect">
            <a:avLst/>
          </a:prstGeom>
        </p:spPr>
        <p:txBody>
          <a:bodyPr lIns="0" tIns="0" rIns="0" bIns="0"/>
          <a:lstStyle>
            <a:lvl1pPr marL="0" marR="0" indent="0" algn="l" defTabSz="914217" rtl="0" eaLnBrk="1" fontAlgn="auto" latinLnBrk="0" hangingPunct="1">
              <a:lnSpc>
                <a:spcPts val="1900"/>
              </a:lnSpc>
              <a:spcBef>
                <a:spcPts val="0"/>
              </a:spcBef>
              <a:spcAft>
                <a:spcPts val="0"/>
              </a:spcAft>
              <a:buClrTx/>
              <a:buSzTx/>
              <a:buFont typeface="Arial" panose="020B0604020202020204" pitchFamily="34" charset="0"/>
              <a:buNone/>
              <a:tabLst/>
              <a:defRPr sz="1050" b="0" i="0">
                <a:latin typeface="GT Walsheim Bold" panose="02000503030000020003" pitchFamily="2" charset="77"/>
              </a:defRPr>
            </a:lvl1pPr>
            <a:lvl2pPr>
              <a:buNone/>
              <a:defRPr/>
            </a:lvl2pPr>
            <a:lvl3pPr>
              <a:buNone/>
              <a:defRPr/>
            </a:lvl3pPr>
            <a:lvl4pPr>
              <a:buNone/>
              <a:defRPr/>
            </a:lvl4pPr>
            <a:lvl5pPr>
              <a:buNone/>
              <a:defRPr/>
            </a:lvl5pPr>
          </a:lstStyle>
          <a:p>
            <a:pPr marL="0" marR="0" lvl="0" indent="0" algn="l" defTabSz="914217" rtl="0" eaLnBrk="1" fontAlgn="auto" latinLnBrk="0" hangingPunct="1">
              <a:lnSpc>
                <a:spcPts val="1900"/>
              </a:lnSpc>
              <a:spcBef>
                <a:spcPts val="0"/>
              </a:spcBef>
              <a:spcAft>
                <a:spcPts val="0"/>
              </a:spcAft>
              <a:buClrTx/>
              <a:buSzTx/>
              <a:buFont typeface="Arial" panose="020B0604020202020204" pitchFamily="34" charset="0"/>
              <a:buNone/>
              <a:tabLst/>
              <a:defRPr/>
            </a:pPr>
            <a:r>
              <a:rPr lang="en-US" dirty="0"/>
              <a:t>H3 HEADLINE GT WALSHEIM BOLD 21PT</a:t>
            </a:r>
          </a:p>
          <a:p>
            <a:pPr lvl="0"/>
            <a:r>
              <a:rPr lang="en-US" dirty="0"/>
              <a:t>LET US HELP YOU DEVELOP A CLEAR PATH TO SUCCESS.</a:t>
            </a:r>
          </a:p>
        </p:txBody>
      </p:sp>
      <p:sp>
        <p:nvSpPr>
          <p:cNvPr id="14" name="Text Placeholder 10">
            <a:extLst>
              <a:ext uri="{FF2B5EF4-FFF2-40B4-BE49-F238E27FC236}">
                <a16:creationId xmlns:a16="http://schemas.microsoft.com/office/drawing/2014/main" id="{896B95A0-6B4F-8F4B-A5BF-BAE1662E7D68}"/>
              </a:ext>
            </a:extLst>
          </p:cNvPr>
          <p:cNvSpPr>
            <a:spLocks noGrp="1"/>
          </p:cNvSpPr>
          <p:nvPr>
            <p:ph type="body" sz="quarter" idx="14" hasCustomPrompt="1"/>
          </p:nvPr>
        </p:nvSpPr>
        <p:spPr>
          <a:xfrm>
            <a:off x="457140" y="2651760"/>
            <a:ext cx="3657124" cy="3547872"/>
          </a:xfrm>
          <a:prstGeom prst="rect">
            <a:avLst/>
          </a:prstGeom>
        </p:spPr>
        <p:txBody>
          <a:bodyPr lIns="0" tIns="0" rIns="0" bIns="0"/>
          <a:lstStyle>
            <a:lvl1pPr marL="0" indent="0">
              <a:lnSpc>
                <a:spcPts val="1550"/>
              </a:lnSpc>
              <a:spcBef>
                <a:spcPts val="0"/>
              </a:spcBef>
              <a:buFont typeface="+mj-lt"/>
              <a:buNone/>
              <a:defRPr sz="1050" b="0" i="0">
                <a:latin typeface="+mn-lt"/>
              </a:defRPr>
            </a:lvl1pPr>
            <a:lvl2pPr>
              <a:buNone/>
              <a:defRPr/>
            </a:lvl2pPr>
            <a:lvl3pPr>
              <a:buNone/>
              <a:defRPr/>
            </a:lvl3pPr>
            <a:lvl4pPr>
              <a:buNone/>
              <a:defRPr/>
            </a:lvl4pPr>
            <a:lvl5pPr>
              <a:buNone/>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autem</a:t>
            </a:r>
            <a:r>
              <a:rPr lang="en-US" dirty="0"/>
              <a:t> vel </a:t>
            </a:r>
            <a:r>
              <a:rPr lang="en-US" dirty="0" err="1"/>
              <a:t>eanj</a:t>
            </a:r>
            <a:r>
              <a:rPr lang="en-US" dirty="0"/>
              <a:t> um </a:t>
            </a:r>
            <a:r>
              <a:rPr lang="en-US" dirty="0" err="1"/>
              <a:t>iriure</a:t>
            </a:r>
            <a:r>
              <a:rPr lang="en-US" dirty="0"/>
              <a:t> dolor in </a:t>
            </a:r>
            <a:r>
              <a:rPr lang="en-US" dirty="0" err="1"/>
              <a:t>hendrerit</a:t>
            </a:r>
            <a:r>
              <a:rPr lang="en-US" dirty="0"/>
              <a:t> in </a:t>
            </a:r>
            <a:r>
              <a:rPr lang="en-US" dirty="0" err="1"/>
              <a:t>vulputate</a:t>
            </a:r>
            <a:r>
              <a:rPr lang="en-US" dirty="0"/>
              <a:t> </a:t>
            </a:r>
            <a:r>
              <a:rPr lang="en-US" dirty="0" err="1"/>
              <a:t>velit</a:t>
            </a:r>
            <a:r>
              <a:rPr lang="en-US" dirty="0"/>
              <a:t> </a:t>
            </a:r>
            <a:r>
              <a:rPr lang="en-US" dirty="0" err="1"/>
              <a:t>esse</a:t>
            </a:r>
            <a:r>
              <a:rPr lang="en-US" dirty="0"/>
              <a:t> </a:t>
            </a:r>
            <a:r>
              <a:rPr lang="en-US" dirty="0" err="1"/>
              <a:t>molestie</a:t>
            </a:r>
            <a:r>
              <a:rPr lang="en-US" dirty="0"/>
              <a:t>. </a:t>
            </a:r>
          </a:p>
        </p:txBody>
      </p:sp>
      <p:sp>
        <p:nvSpPr>
          <p:cNvPr id="17" name="Text Placeholder 10">
            <a:extLst>
              <a:ext uri="{FF2B5EF4-FFF2-40B4-BE49-F238E27FC236}">
                <a16:creationId xmlns:a16="http://schemas.microsoft.com/office/drawing/2014/main" id="{570CE66D-0B6B-1A47-B07E-348E51C50D78}"/>
              </a:ext>
            </a:extLst>
          </p:cNvPr>
          <p:cNvSpPr>
            <a:spLocks noGrp="1"/>
          </p:cNvSpPr>
          <p:nvPr>
            <p:ph type="body" sz="quarter" idx="15" hasCustomPrompt="1"/>
          </p:nvPr>
        </p:nvSpPr>
        <p:spPr>
          <a:xfrm>
            <a:off x="4525691" y="2587752"/>
            <a:ext cx="3108555" cy="27432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MARKET SHARE ANALYSIS</a:t>
            </a:r>
          </a:p>
        </p:txBody>
      </p:sp>
      <p:sp>
        <p:nvSpPr>
          <p:cNvPr id="18" name="Text Placeholder 10">
            <a:extLst>
              <a:ext uri="{FF2B5EF4-FFF2-40B4-BE49-F238E27FC236}">
                <a16:creationId xmlns:a16="http://schemas.microsoft.com/office/drawing/2014/main" id="{B3F75936-5979-5743-BEA1-43C45CB3033E}"/>
              </a:ext>
            </a:extLst>
          </p:cNvPr>
          <p:cNvSpPr>
            <a:spLocks noGrp="1"/>
          </p:cNvSpPr>
          <p:nvPr>
            <p:ph type="body" sz="quarter" idx="16" hasCustomPrompt="1"/>
          </p:nvPr>
        </p:nvSpPr>
        <p:spPr>
          <a:xfrm>
            <a:off x="4525691" y="2856884"/>
            <a:ext cx="3108555" cy="914400"/>
          </a:xfrm>
          <a:prstGeom prst="rect">
            <a:avLst/>
          </a:prstGeom>
        </p:spPr>
        <p:txBody>
          <a:bodyPr lIns="0" tIns="0" rIns="0" bIns="0"/>
          <a:lstStyle>
            <a:lvl1pPr marL="0" indent="0">
              <a:lnSpc>
                <a:spcPts val="1550"/>
              </a:lnSpc>
              <a:spcBef>
                <a:spcPts val="0"/>
              </a:spcBef>
              <a:buFont typeface="+mj-lt"/>
              <a:buNone/>
              <a:defRPr sz="1050" b="0" i="0">
                <a:latin typeface="+mn-lt"/>
              </a:defRPr>
            </a:lvl1pPr>
            <a:lvl2pPr>
              <a:buNone/>
              <a:defRPr/>
            </a:lvl2pPr>
            <a:lvl3pPr>
              <a:buNone/>
              <a:defRPr/>
            </a:lvl3pPr>
            <a:lvl4pPr>
              <a:buNone/>
              <a:defRPr/>
            </a:lvl4pPr>
            <a:lvl5pPr>
              <a:buNone/>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a:t>
            </a:r>
          </a:p>
        </p:txBody>
      </p:sp>
      <p:sp>
        <p:nvSpPr>
          <p:cNvPr id="24" name="Text Placeholder 10">
            <a:extLst>
              <a:ext uri="{FF2B5EF4-FFF2-40B4-BE49-F238E27FC236}">
                <a16:creationId xmlns:a16="http://schemas.microsoft.com/office/drawing/2014/main" id="{6E3E8FF0-DACC-7A4E-8C7E-4B09E8EC7B27}"/>
              </a:ext>
            </a:extLst>
          </p:cNvPr>
          <p:cNvSpPr>
            <a:spLocks noGrp="1"/>
          </p:cNvSpPr>
          <p:nvPr>
            <p:ph type="body" sz="quarter" idx="19" hasCustomPrompt="1"/>
          </p:nvPr>
        </p:nvSpPr>
        <p:spPr>
          <a:xfrm>
            <a:off x="4525691" y="4645152"/>
            <a:ext cx="3108555" cy="45720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PRODUCT INNOVATION </a:t>
            </a:r>
            <a:br>
              <a:rPr lang="en-US" dirty="0"/>
            </a:br>
            <a:r>
              <a:rPr lang="en-US" dirty="0"/>
              <a:t>&amp; ANALYSIS</a:t>
            </a:r>
          </a:p>
        </p:txBody>
      </p:sp>
      <p:sp>
        <p:nvSpPr>
          <p:cNvPr id="25" name="Text Placeholder 10">
            <a:extLst>
              <a:ext uri="{FF2B5EF4-FFF2-40B4-BE49-F238E27FC236}">
                <a16:creationId xmlns:a16="http://schemas.microsoft.com/office/drawing/2014/main" id="{EA0E219D-BB0F-E148-9426-42506CBE44B5}"/>
              </a:ext>
            </a:extLst>
          </p:cNvPr>
          <p:cNvSpPr>
            <a:spLocks noGrp="1"/>
          </p:cNvSpPr>
          <p:nvPr>
            <p:ph type="body" sz="quarter" idx="20" hasCustomPrompt="1"/>
          </p:nvPr>
        </p:nvSpPr>
        <p:spPr>
          <a:xfrm>
            <a:off x="4525691" y="5129784"/>
            <a:ext cx="3108555" cy="914400"/>
          </a:xfrm>
          <a:prstGeom prst="rect">
            <a:avLst/>
          </a:prstGeom>
        </p:spPr>
        <p:txBody>
          <a:bodyPr lIns="0" tIns="0" rIns="0" bIns="0"/>
          <a:lstStyle>
            <a:lvl1pPr marL="0" indent="0">
              <a:lnSpc>
                <a:spcPts val="1550"/>
              </a:lnSpc>
              <a:spcBef>
                <a:spcPts val="0"/>
              </a:spcBef>
              <a:buFont typeface="+mj-lt"/>
              <a:buNone/>
              <a:defRPr sz="1050" b="0" i="0">
                <a:latin typeface="+mn-lt"/>
              </a:defRPr>
            </a:lvl1pPr>
            <a:lvl2pPr>
              <a:buNone/>
              <a:defRPr/>
            </a:lvl2pPr>
            <a:lvl3pPr>
              <a:buNone/>
              <a:defRPr/>
            </a:lvl3pPr>
            <a:lvl4pPr>
              <a:buNone/>
              <a:defRPr/>
            </a:lvl4pPr>
            <a:lvl5pPr>
              <a:buNone/>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a:t>
            </a:r>
          </a:p>
        </p:txBody>
      </p:sp>
      <p:sp>
        <p:nvSpPr>
          <p:cNvPr id="28" name="Text Placeholder 10">
            <a:extLst>
              <a:ext uri="{FF2B5EF4-FFF2-40B4-BE49-F238E27FC236}">
                <a16:creationId xmlns:a16="http://schemas.microsoft.com/office/drawing/2014/main" id="{5A0641B1-73E6-5642-BBBC-D4927E52A07D}"/>
              </a:ext>
            </a:extLst>
          </p:cNvPr>
          <p:cNvSpPr>
            <a:spLocks noGrp="1"/>
          </p:cNvSpPr>
          <p:nvPr>
            <p:ph type="body" sz="quarter" idx="21" hasCustomPrompt="1"/>
          </p:nvPr>
        </p:nvSpPr>
        <p:spPr>
          <a:xfrm>
            <a:off x="8365671" y="4645152"/>
            <a:ext cx="3108555" cy="27432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MARKET SEGMENT FORECASTS</a:t>
            </a:r>
          </a:p>
        </p:txBody>
      </p:sp>
      <p:sp>
        <p:nvSpPr>
          <p:cNvPr id="29" name="Text Placeholder 10">
            <a:extLst>
              <a:ext uri="{FF2B5EF4-FFF2-40B4-BE49-F238E27FC236}">
                <a16:creationId xmlns:a16="http://schemas.microsoft.com/office/drawing/2014/main" id="{8970C1C5-EE34-0C44-9DC1-9679BA23F890}"/>
              </a:ext>
            </a:extLst>
          </p:cNvPr>
          <p:cNvSpPr>
            <a:spLocks noGrp="1"/>
          </p:cNvSpPr>
          <p:nvPr>
            <p:ph type="body" sz="quarter" idx="22" hasCustomPrompt="1"/>
          </p:nvPr>
        </p:nvSpPr>
        <p:spPr>
          <a:xfrm>
            <a:off x="8365671" y="4924044"/>
            <a:ext cx="3108555" cy="914400"/>
          </a:xfrm>
          <a:prstGeom prst="rect">
            <a:avLst/>
          </a:prstGeom>
        </p:spPr>
        <p:txBody>
          <a:bodyPr lIns="0" tIns="0" rIns="0" bIns="0"/>
          <a:lstStyle>
            <a:lvl1pPr marL="0" indent="0">
              <a:lnSpc>
                <a:spcPts val="1550"/>
              </a:lnSpc>
              <a:spcBef>
                <a:spcPts val="0"/>
              </a:spcBef>
              <a:buFont typeface="+mj-lt"/>
              <a:buNone/>
              <a:defRPr sz="1050" b="0" i="0">
                <a:latin typeface="+mn-lt"/>
              </a:defRPr>
            </a:lvl1pPr>
            <a:lvl2pPr>
              <a:buNone/>
              <a:defRPr/>
            </a:lvl2pPr>
            <a:lvl3pPr>
              <a:buNone/>
              <a:defRPr/>
            </a:lvl3pPr>
            <a:lvl4pPr>
              <a:buNone/>
              <a:defRPr/>
            </a:lvl4pPr>
            <a:lvl5pPr>
              <a:buNone/>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a:t>
            </a:r>
          </a:p>
        </p:txBody>
      </p:sp>
      <p:sp>
        <p:nvSpPr>
          <p:cNvPr id="32" name="Text Placeholder 10">
            <a:extLst>
              <a:ext uri="{FF2B5EF4-FFF2-40B4-BE49-F238E27FC236}">
                <a16:creationId xmlns:a16="http://schemas.microsoft.com/office/drawing/2014/main" id="{D1CC8E5C-39E9-C743-A06B-2C73DED82CE4}"/>
              </a:ext>
            </a:extLst>
          </p:cNvPr>
          <p:cNvSpPr>
            <a:spLocks noGrp="1"/>
          </p:cNvSpPr>
          <p:nvPr>
            <p:ph type="body" sz="quarter" idx="23" hasCustomPrompt="1"/>
          </p:nvPr>
        </p:nvSpPr>
        <p:spPr>
          <a:xfrm>
            <a:off x="8365671" y="2587752"/>
            <a:ext cx="3108555" cy="27432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DISTRIBUTION STRATEGY</a:t>
            </a:r>
          </a:p>
        </p:txBody>
      </p:sp>
      <p:sp>
        <p:nvSpPr>
          <p:cNvPr id="33" name="Text Placeholder 10">
            <a:extLst>
              <a:ext uri="{FF2B5EF4-FFF2-40B4-BE49-F238E27FC236}">
                <a16:creationId xmlns:a16="http://schemas.microsoft.com/office/drawing/2014/main" id="{06944182-1AF2-9440-B56C-C1920C94FB35}"/>
              </a:ext>
            </a:extLst>
          </p:cNvPr>
          <p:cNvSpPr>
            <a:spLocks noGrp="1"/>
          </p:cNvSpPr>
          <p:nvPr>
            <p:ph type="body" sz="quarter" idx="24" hasCustomPrompt="1"/>
          </p:nvPr>
        </p:nvSpPr>
        <p:spPr>
          <a:xfrm>
            <a:off x="8365671" y="2856884"/>
            <a:ext cx="3108555" cy="914400"/>
          </a:xfrm>
          <a:prstGeom prst="rect">
            <a:avLst/>
          </a:prstGeom>
        </p:spPr>
        <p:txBody>
          <a:bodyPr lIns="0" tIns="0" rIns="0" bIns="0"/>
          <a:lstStyle>
            <a:lvl1pPr marL="0" indent="0">
              <a:lnSpc>
                <a:spcPts val="1550"/>
              </a:lnSpc>
              <a:spcBef>
                <a:spcPts val="0"/>
              </a:spcBef>
              <a:buFont typeface="+mj-lt"/>
              <a:buNone/>
              <a:defRPr sz="1050" b="0" i="0">
                <a:latin typeface="+mn-lt"/>
              </a:defRPr>
            </a:lvl1pPr>
            <a:lvl2pPr>
              <a:buNone/>
              <a:defRPr/>
            </a:lvl2pPr>
            <a:lvl3pPr>
              <a:buNone/>
              <a:defRPr/>
            </a:lvl3pPr>
            <a:lvl4pPr>
              <a:buNone/>
              <a:defRPr/>
            </a:lvl4pPr>
            <a:lvl5pPr>
              <a:buNone/>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a:t>
            </a:r>
          </a:p>
        </p:txBody>
      </p:sp>
      <p:sp>
        <p:nvSpPr>
          <p:cNvPr id="22" name="Title 1">
            <a:extLst>
              <a:ext uri="{FF2B5EF4-FFF2-40B4-BE49-F238E27FC236}">
                <a16:creationId xmlns:a16="http://schemas.microsoft.com/office/drawing/2014/main" id="{065B6EAA-FAAD-104C-9910-0D6D5D6E3A63}"/>
              </a:ext>
            </a:extLst>
          </p:cNvPr>
          <p:cNvSpPr>
            <a:spLocks noGrp="1"/>
          </p:cNvSpPr>
          <p:nvPr>
            <p:ph type="title" hasCustomPrompt="1"/>
          </p:nvPr>
        </p:nvSpPr>
        <p:spPr>
          <a:xfrm>
            <a:off x="457140" y="914400"/>
            <a:ext cx="6857107" cy="1140995"/>
          </a:xfrm>
          <a:prstGeom prst="rect">
            <a:avLst/>
          </a:prstGeom>
        </p:spPr>
        <p:txBody>
          <a:bodyPr lIns="0" tIns="0" rIns="0" bIns="0"/>
          <a:lstStyle>
            <a:lvl1pPr>
              <a:lnSpc>
                <a:spcPct val="100000"/>
              </a:lnSpc>
              <a:defRPr sz="2500"/>
            </a:lvl1pPr>
          </a:lstStyle>
          <a:p>
            <a:r>
              <a:rPr lang="en-US" dirty="0"/>
              <a:t>Place a headline with a large word count here at the top of the page</a:t>
            </a:r>
          </a:p>
        </p:txBody>
      </p:sp>
    </p:spTree>
    <p:extLst>
      <p:ext uri="{BB962C8B-B14F-4D97-AF65-F5344CB8AC3E}">
        <p14:creationId xmlns:p14="http://schemas.microsoft.com/office/powerpoint/2010/main" val="97684648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45256F7-6C69-554A-BA35-DAC1FCACA135}"/>
              </a:ext>
            </a:extLst>
          </p:cNvPr>
          <p:cNvPicPr>
            <a:picLocks noChangeAspect="1"/>
          </p:cNvPicPr>
          <p:nvPr userDrawn="1"/>
        </p:nvPicPr>
        <p:blipFill>
          <a:blip r:embed="rId2"/>
          <a:stretch>
            <a:fillRect/>
          </a:stretch>
        </p:blipFill>
        <p:spPr>
          <a:xfrm>
            <a:off x="793" y="0"/>
            <a:ext cx="12190413" cy="6858000"/>
          </a:xfrm>
          <a:prstGeom prst="rect">
            <a:avLst/>
          </a:prstGeom>
        </p:spPr>
      </p:pic>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a:p>
        </p:txBody>
      </p:sp>
      <p:sp>
        <p:nvSpPr>
          <p:cNvPr id="11" name="Text Placeholder 10">
            <a:extLst>
              <a:ext uri="{FF2B5EF4-FFF2-40B4-BE49-F238E27FC236}">
                <a16:creationId xmlns:a16="http://schemas.microsoft.com/office/drawing/2014/main" id="{E81B10DF-2195-3646-9A71-556B0E10C041}"/>
              </a:ext>
            </a:extLst>
          </p:cNvPr>
          <p:cNvSpPr>
            <a:spLocks noGrp="1"/>
          </p:cNvSpPr>
          <p:nvPr>
            <p:ph type="body" sz="quarter" idx="13" hasCustomPrompt="1"/>
          </p:nvPr>
        </p:nvSpPr>
        <p:spPr>
          <a:xfrm>
            <a:off x="457140" y="2073683"/>
            <a:ext cx="4388549" cy="27432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EVALUATE PERFORMANCE AGAINST KPIS</a:t>
            </a:r>
          </a:p>
        </p:txBody>
      </p:sp>
      <p:sp>
        <p:nvSpPr>
          <p:cNvPr id="8" name="Chart Placeholder 7">
            <a:extLst>
              <a:ext uri="{FF2B5EF4-FFF2-40B4-BE49-F238E27FC236}">
                <a16:creationId xmlns:a16="http://schemas.microsoft.com/office/drawing/2014/main" id="{CAE0DC82-B12A-F949-BB84-550FDE931756}"/>
              </a:ext>
            </a:extLst>
          </p:cNvPr>
          <p:cNvSpPr>
            <a:spLocks noGrp="1"/>
          </p:cNvSpPr>
          <p:nvPr>
            <p:ph type="chart" sz="quarter" idx="15" hasCustomPrompt="1"/>
          </p:nvPr>
        </p:nvSpPr>
        <p:spPr>
          <a:xfrm>
            <a:off x="6096000" y="2073683"/>
            <a:ext cx="4308068" cy="4073576"/>
          </a:xfrm>
          <a:prstGeom prst="rect">
            <a:avLst/>
          </a:prstGeom>
          <a:solidFill>
            <a:schemeClr val="bg1">
              <a:lumMod val="50000"/>
            </a:schemeClr>
          </a:solidFill>
        </p:spPr>
        <p:txBody>
          <a:bodyPr anchor="ctr"/>
          <a:lstStyle>
            <a:lvl1pPr marL="0" indent="0" algn="ctr">
              <a:lnSpc>
                <a:spcPct val="100000"/>
              </a:lnSpc>
              <a:spcBef>
                <a:spcPts val="0"/>
              </a:spcBef>
              <a:buFontTx/>
              <a:buNone/>
              <a:defRPr>
                <a:solidFill>
                  <a:schemeClr val="bg1"/>
                </a:solidFill>
              </a:defRPr>
            </a:lvl1pPr>
          </a:lstStyle>
          <a:p>
            <a:r>
              <a:rPr lang="en-US" dirty="0"/>
              <a:t>Insert Chart Here</a:t>
            </a:r>
          </a:p>
        </p:txBody>
      </p:sp>
      <p:sp>
        <p:nvSpPr>
          <p:cNvPr id="13" name="Title 1">
            <a:extLst>
              <a:ext uri="{FF2B5EF4-FFF2-40B4-BE49-F238E27FC236}">
                <a16:creationId xmlns:a16="http://schemas.microsoft.com/office/drawing/2014/main" id="{D4842D4D-0076-DB4C-AED9-A6CC57B923A3}"/>
              </a:ext>
            </a:extLst>
          </p:cNvPr>
          <p:cNvSpPr>
            <a:spLocks noGrp="1"/>
          </p:cNvSpPr>
          <p:nvPr>
            <p:ph type="title" hasCustomPrompt="1"/>
          </p:nvPr>
        </p:nvSpPr>
        <p:spPr>
          <a:xfrm>
            <a:off x="457140" y="914400"/>
            <a:ext cx="6857107" cy="1140995"/>
          </a:xfrm>
          <a:prstGeom prst="rect">
            <a:avLst/>
          </a:prstGeom>
        </p:spPr>
        <p:txBody>
          <a:bodyPr lIns="0" tIns="0" rIns="0" bIns="0"/>
          <a:lstStyle>
            <a:lvl1pPr>
              <a:lnSpc>
                <a:spcPct val="100000"/>
              </a:lnSpc>
              <a:defRPr sz="2500"/>
            </a:lvl1pPr>
          </a:lstStyle>
          <a:p>
            <a:r>
              <a:rPr lang="en-US" dirty="0"/>
              <a:t>Place a headline with a large word count here at the top of the page</a:t>
            </a:r>
          </a:p>
        </p:txBody>
      </p:sp>
      <p:sp>
        <p:nvSpPr>
          <p:cNvPr id="17" name="Text Placeholder 10">
            <a:extLst>
              <a:ext uri="{FF2B5EF4-FFF2-40B4-BE49-F238E27FC236}">
                <a16:creationId xmlns:a16="http://schemas.microsoft.com/office/drawing/2014/main" id="{91831A85-6A61-5845-802A-0563C52B0AD2}"/>
              </a:ext>
            </a:extLst>
          </p:cNvPr>
          <p:cNvSpPr>
            <a:spLocks noGrp="1"/>
          </p:cNvSpPr>
          <p:nvPr>
            <p:ph type="body" sz="quarter" idx="17" hasCustomPrompt="1"/>
          </p:nvPr>
        </p:nvSpPr>
        <p:spPr>
          <a:xfrm>
            <a:off x="457140" y="2379089"/>
            <a:ext cx="3657124" cy="3754882"/>
          </a:xfrm>
          <a:prstGeom prst="rect">
            <a:avLst/>
          </a:prstGeom>
        </p:spPr>
        <p:txBody>
          <a:bodyPr lIns="0" tIns="0" rIns="0" bIns="0"/>
          <a:lstStyle>
            <a:lvl1pPr marL="0" indent="0">
              <a:lnSpc>
                <a:spcPts val="1550"/>
              </a:lnSpc>
              <a:spcBef>
                <a:spcPts val="0"/>
              </a:spcBef>
              <a:buFont typeface="+mj-lt"/>
              <a:buNone/>
              <a:defRPr sz="1050" b="0" i="0">
                <a:latin typeface="+mn-lt"/>
              </a:defRPr>
            </a:lvl1pPr>
            <a:lvl2pPr>
              <a:buNone/>
              <a:defRPr/>
            </a:lvl2pPr>
            <a:lvl3pPr>
              <a:buNone/>
              <a:defRPr/>
            </a:lvl3pPr>
            <a:lvl4pPr>
              <a:buNone/>
              <a:defRPr/>
            </a:lvl4pPr>
            <a:lvl5pPr>
              <a:buNone/>
              <a:defRPr/>
            </a:lvl5pPr>
          </a:lstStyle>
          <a:p>
            <a:pPr lvl="0"/>
            <a:r>
              <a:rPr lang="en-US" dirty="0"/>
              <a:t>We help you get ahead by leveraging the power of real time data in an agile and actionable format, so you can stay informed on the trends and insights you need to anticipate shifts, evaluate options, and ultimately make smarter decisions. Ever-updating and intuitively delivered, our research, insights, advisory services, and engagement opportunities put the right tools in your hands, whenever and wherever you need them.</a:t>
            </a:r>
          </a:p>
        </p:txBody>
      </p:sp>
    </p:spTree>
    <p:extLst>
      <p:ext uri="{BB962C8B-B14F-4D97-AF65-F5344CB8AC3E}">
        <p14:creationId xmlns:p14="http://schemas.microsoft.com/office/powerpoint/2010/main" val="14229037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Headline_1_Column_Photo">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45256F7-6C69-554A-BA35-DAC1FCACA135}"/>
              </a:ext>
            </a:extLst>
          </p:cNvPr>
          <p:cNvPicPr>
            <a:picLocks noChangeAspect="1"/>
          </p:cNvPicPr>
          <p:nvPr userDrawn="1"/>
        </p:nvPicPr>
        <p:blipFill>
          <a:blip r:embed="rId2"/>
          <a:stretch>
            <a:fillRect/>
          </a:stretch>
        </p:blipFill>
        <p:spPr>
          <a:xfrm rot="10800000" flipV="1">
            <a:off x="793" y="0"/>
            <a:ext cx="12190413" cy="6858000"/>
          </a:xfrm>
          <a:prstGeom prst="rect">
            <a:avLst/>
          </a:prstGeom>
        </p:spPr>
      </p:pic>
      <p:sp>
        <p:nvSpPr>
          <p:cNvPr id="9" name="Rectangle 8">
            <a:extLst>
              <a:ext uri="{FF2B5EF4-FFF2-40B4-BE49-F238E27FC236}">
                <a16:creationId xmlns:a16="http://schemas.microsoft.com/office/drawing/2014/main" id="{32C32141-EFF1-584B-BE0B-AAE9AEF3949B}"/>
              </a:ext>
            </a:extLst>
          </p:cNvPr>
          <p:cNvSpPr/>
          <p:nvPr userDrawn="1"/>
        </p:nvSpPr>
        <p:spPr>
          <a:xfrm>
            <a:off x="8128315" y="1292629"/>
            <a:ext cx="3702838" cy="4457700"/>
          </a:xfrm>
          <a:prstGeom prst="rect">
            <a:avLst/>
          </a:prstGeom>
          <a:solidFill>
            <a:srgbClr val="E9FA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a:p>
        </p:txBody>
      </p:sp>
      <p:sp>
        <p:nvSpPr>
          <p:cNvPr id="11" name="Text Placeholder 10">
            <a:extLst>
              <a:ext uri="{FF2B5EF4-FFF2-40B4-BE49-F238E27FC236}">
                <a16:creationId xmlns:a16="http://schemas.microsoft.com/office/drawing/2014/main" id="{E81B10DF-2195-3646-9A71-556B0E10C041}"/>
              </a:ext>
            </a:extLst>
          </p:cNvPr>
          <p:cNvSpPr>
            <a:spLocks noGrp="1"/>
          </p:cNvSpPr>
          <p:nvPr>
            <p:ph type="body" sz="quarter" idx="13" hasCustomPrompt="1"/>
          </p:nvPr>
        </p:nvSpPr>
        <p:spPr>
          <a:xfrm>
            <a:off x="8356885" y="1539517"/>
            <a:ext cx="3108555" cy="27432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H3 HEADER</a:t>
            </a:r>
          </a:p>
        </p:txBody>
      </p:sp>
      <p:sp>
        <p:nvSpPr>
          <p:cNvPr id="14" name="Text Placeholder 10">
            <a:extLst>
              <a:ext uri="{FF2B5EF4-FFF2-40B4-BE49-F238E27FC236}">
                <a16:creationId xmlns:a16="http://schemas.microsoft.com/office/drawing/2014/main" id="{896B95A0-6B4F-8F4B-A5BF-BAE1662E7D68}"/>
              </a:ext>
            </a:extLst>
          </p:cNvPr>
          <p:cNvSpPr>
            <a:spLocks noGrp="1"/>
          </p:cNvSpPr>
          <p:nvPr>
            <p:ph type="body" sz="quarter" idx="14" hasCustomPrompt="1"/>
          </p:nvPr>
        </p:nvSpPr>
        <p:spPr>
          <a:xfrm>
            <a:off x="8356885" y="1923565"/>
            <a:ext cx="3108555" cy="3520440"/>
          </a:xfrm>
          <a:prstGeom prst="rect">
            <a:avLst/>
          </a:prstGeom>
        </p:spPr>
        <p:txBody>
          <a:bodyPr lIns="0" tIns="0" rIns="0" bIns="0"/>
          <a:lstStyle>
            <a:lvl1pPr marL="0" indent="0">
              <a:lnSpc>
                <a:spcPts val="1550"/>
              </a:lnSpc>
              <a:spcBef>
                <a:spcPts val="0"/>
              </a:spcBef>
              <a:spcAft>
                <a:spcPts val="600"/>
              </a:spcAft>
              <a:buFont typeface="+mj-lt"/>
              <a:buNone/>
              <a:defRPr sz="1050" b="0" i="0">
                <a:latin typeface="+mn-lt"/>
              </a:defRPr>
            </a:lvl1pPr>
            <a:lvl2pPr>
              <a:buNone/>
              <a:defRPr/>
            </a:lvl2pPr>
            <a:lvl3pPr>
              <a:buNone/>
              <a:defRPr/>
            </a:lvl3pPr>
            <a:lvl4pPr>
              <a:buNone/>
              <a:defRPr/>
            </a:lvl4pPr>
            <a:lvl5pPr>
              <a:buNone/>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a:t>
            </a:r>
          </a:p>
        </p:txBody>
      </p:sp>
    </p:spTree>
    <p:extLst>
      <p:ext uri="{BB962C8B-B14F-4D97-AF65-F5344CB8AC3E}">
        <p14:creationId xmlns:p14="http://schemas.microsoft.com/office/powerpoint/2010/main" val="99460047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Headline_1_Column_Photo">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45256F7-6C69-554A-BA35-DAC1FCACA135}"/>
              </a:ext>
            </a:extLst>
          </p:cNvPr>
          <p:cNvPicPr>
            <a:picLocks noChangeAspect="1"/>
          </p:cNvPicPr>
          <p:nvPr userDrawn="1"/>
        </p:nvPicPr>
        <p:blipFill>
          <a:blip r:embed="rId2"/>
          <a:stretch>
            <a:fillRect/>
          </a:stretch>
        </p:blipFill>
        <p:spPr>
          <a:xfrm rot="10800000">
            <a:off x="793" y="0"/>
            <a:ext cx="12190413" cy="6858000"/>
          </a:xfrm>
          <a:prstGeom prst="rect">
            <a:avLst/>
          </a:prstGeom>
        </p:spPr>
      </p:pic>
      <p:sp>
        <p:nvSpPr>
          <p:cNvPr id="9" name="Rectangle 8">
            <a:extLst>
              <a:ext uri="{FF2B5EF4-FFF2-40B4-BE49-F238E27FC236}">
                <a16:creationId xmlns:a16="http://schemas.microsoft.com/office/drawing/2014/main" id="{32C32141-EFF1-584B-BE0B-AAE9AEF3949B}"/>
              </a:ext>
            </a:extLst>
          </p:cNvPr>
          <p:cNvSpPr/>
          <p:nvPr userDrawn="1"/>
        </p:nvSpPr>
        <p:spPr>
          <a:xfrm>
            <a:off x="8128315" y="1292629"/>
            <a:ext cx="3702838" cy="4457700"/>
          </a:xfrm>
          <a:prstGeom prst="rect">
            <a:avLst/>
          </a:prstGeom>
          <a:solidFill>
            <a:srgbClr val="E9FA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a:p>
        </p:txBody>
      </p:sp>
      <p:sp>
        <p:nvSpPr>
          <p:cNvPr id="11" name="Text Placeholder 10">
            <a:extLst>
              <a:ext uri="{FF2B5EF4-FFF2-40B4-BE49-F238E27FC236}">
                <a16:creationId xmlns:a16="http://schemas.microsoft.com/office/drawing/2014/main" id="{E81B10DF-2195-3646-9A71-556B0E10C041}"/>
              </a:ext>
            </a:extLst>
          </p:cNvPr>
          <p:cNvSpPr>
            <a:spLocks noGrp="1"/>
          </p:cNvSpPr>
          <p:nvPr>
            <p:ph type="body" sz="quarter" idx="13" hasCustomPrompt="1"/>
          </p:nvPr>
        </p:nvSpPr>
        <p:spPr>
          <a:xfrm>
            <a:off x="8356885" y="1539517"/>
            <a:ext cx="3108555" cy="27432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H3 HEADER</a:t>
            </a:r>
          </a:p>
        </p:txBody>
      </p:sp>
      <p:sp>
        <p:nvSpPr>
          <p:cNvPr id="14" name="Text Placeholder 10">
            <a:extLst>
              <a:ext uri="{FF2B5EF4-FFF2-40B4-BE49-F238E27FC236}">
                <a16:creationId xmlns:a16="http://schemas.microsoft.com/office/drawing/2014/main" id="{896B95A0-6B4F-8F4B-A5BF-BAE1662E7D68}"/>
              </a:ext>
            </a:extLst>
          </p:cNvPr>
          <p:cNvSpPr>
            <a:spLocks noGrp="1"/>
          </p:cNvSpPr>
          <p:nvPr>
            <p:ph type="body" sz="quarter" idx="14" hasCustomPrompt="1"/>
          </p:nvPr>
        </p:nvSpPr>
        <p:spPr>
          <a:xfrm>
            <a:off x="8356885" y="1923565"/>
            <a:ext cx="3108555" cy="3520440"/>
          </a:xfrm>
          <a:prstGeom prst="rect">
            <a:avLst/>
          </a:prstGeom>
        </p:spPr>
        <p:txBody>
          <a:bodyPr lIns="0" tIns="0" rIns="0" bIns="0"/>
          <a:lstStyle>
            <a:lvl1pPr marL="0" indent="0">
              <a:lnSpc>
                <a:spcPts val="1550"/>
              </a:lnSpc>
              <a:spcBef>
                <a:spcPts val="0"/>
              </a:spcBef>
              <a:spcAft>
                <a:spcPts val="600"/>
              </a:spcAft>
              <a:buFont typeface="+mj-lt"/>
              <a:buNone/>
              <a:defRPr sz="1050" b="0" i="0">
                <a:latin typeface="+mn-lt"/>
              </a:defRPr>
            </a:lvl1pPr>
            <a:lvl2pPr>
              <a:buNone/>
              <a:defRPr/>
            </a:lvl2pPr>
            <a:lvl3pPr>
              <a:buNone/>
              <a:defRPr/>
            </a:lvl3pPr>
            <a:lvl4pPr>
              <a:buNone/>
              <a:defRPr/>
            </a:lvl4pPr>
            <a:lvl5pPr>
              <a:buNone/>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a:t>
            </a:r>
          </a:p>
        </p:txBody>
      </p:sp>
    </p:spTree>
    <p:extLst>
      <p:ext uri="{BB962C8B-B14F-4D97-AF65-F5344CB8AC3E}">
        <p14:creationId xmlns:p14="http://schemas.microsoft.com/office/powerpoint/2010/main" val="146262235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3_Columns_Charts">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806F666F-09C7-AC4C-9446-1691AE618FD7}"/>
              </a:ext>
            </a:extLst>
          </p:cNvPr>
          <p:cNvPicPr>
            <a:picLocks noChangeAspect="1"/>
          </p:cNvPicPr>
          <p:nvPr userDrawn="1"/>
        </p:nvPicPr>
        <p:blipFill>
          <a:blip r:embed="rId2"/>
          <a:stretch>
            <a:fillRect/>
          </a:stretch>
        </p:blipFill>
        <p:spPr>
          <a:xfrm>
            <a:off x="793" y="0"/>
            <a:ext cx="12190413" cy="6858000"/>
          </a:xfrm>
          <a:prstGeom prst="rect">
            <a:avLst/>
          </a:prstGeom>
        </p:spPr>
      </p:pic>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a:p>
        </p:txBody>
      </p:sp>
      <p:sp>
        <p:nvSpPr>
          <p:cNvPr id="9" name="Title 1">
            <a:extLst>
              <a:ext uri="{FF2B5EF4-FFF2-40B4-BE49-F238E27FC236}">
                <a16:creationId xmlns:a16="http://schemas.microsoft.com/office/drawing/2014/main" id="{765D43A9-7B4D-464A-A86A-D72BA2DC4DA6}"/>
              </a:ext>
            </a:extLst>
          </p:cNvPr>
          <p:cNvSpPr>
            <a:spLocks noGrp="1"/>
          </p:cNvSpPr>
          <p:nvPr>
            <p:ph type="title" hasCustomPrompt="1"/>
          </p:nvPr>
        </p:nvSpPr>
        <p:spPr>
          <a:xfrm>
            <a:off x="457140" y="914400"/>
            <a:ext cx="9599950" cy="548640"/>
          </a:xfrm>
          <a:prstGeom prst="rect">
            <a:avLst/>
          </a:prstGeom>
        </p:spPr>
        <p:txBody>
          <a:bodyPr lIns="0" tIns="0" rIns="0" bIns="0"/>
          <a:lstStyle>
            <a:lvl1pPr>
              <a:lnSpc>
                <a:spcPct val="100000"/>
              </a:lnSpc>
              <a:defRPr sz="2500"/>
            </a:lvl1pPr>
          </a:lstStyle>
          <a:p>
            <a:r>
              <a:rPr lang="en-US" dirty="0"/>
              <a:t>H2 headline Nib Regular 50pt</a:t>
            </a:r>
          </a:p>
        </p:txBody>
      </p:sp>
      <p:sp>
        <p:nvSpPr>
          <p:cNvPr id="13" name="Text Placeholder 10">
            <a:extLst>
              <a:ext uri="{FF2B5EF4-FFF2-40B4-BE49-F238E27FC236}">
                <a16:creationId xmlns:a16="http://schemas.microsoft.com/office/drawing/2014/main" id="{A4CABAE8-ADC9-7249-B18E-0516A10DAB3A}"/>
              </a:ext>
            </a:extLst>
          </p:cNvPr>
          <p:cNvSpPr>
            <a:spLocks noGrp="1"/>
          </p:cNvSpPr>
          <p:nvPr>
            <p:ph type="body" sz="quarter" idx="13" hasCustomPrompt="1"/>
          </p:nvPr>
        </p:nvSpPr>
        <p:spPr>
          <a:xfrm>
            <a:off x="457140" y="1490472"/>
            <a:ext cx="9599950" cy="27432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H3 HEADER HERE</a:t>
            </a:r>
          </a:p>
        </p:txBody>
      </p:sp>
      <p:sp>
        <p:nvSpPr>
          <p:cNvPr id="15" name="Text Placeholder 10">
            <a:extLst>
              <a:ext uri="{FF2B5EF4-FFF2-40B4-BE49-F238E27FC236}">
                <a16:creationId xmlns:a16="http://schemas.microsoft.com/office/drawing/2014/main" id="{FD74BD66-B94F-CA4C-ABE6-FB16BCBCF85A}"/>
              </a:ext>
            </a:extLst>
          </p:cNvPr>
          <p:cNvSpPr>
            <a:spLocks noGrp="1"/>
          </p:cNvSpPr>
          <p:nvPr>
            <p:ph type="body" sz="quarter" idx="18" hasCustomPrompt="1"/>
          </p:nvPr>
        </p:nvSpPr>
        <p:spPr>
          <a:xfrm>
            <a:off x="685711" y="5029200"/>
            <a:ext cx="2925699" cy="1051560"/>
          </a:xfrm>
          <a:prstGeom prst="rect">
            <a:avLst/>
          </a:prstGeom>
        </p:spPr>
        <p:txBody>
          <a:bodyPr lIns="0" tIns="0" rIns="0" bIns="0"/>
          <a:lstStyle>
            <a:lvl1pPr marL="0" indent="0">
              <a:lnSpc>
                <a:spcPts val="1300"/>
              </a:lnSpc>
              <a:spcBef>
                <a:spcPts val="0"/>
              </a:spcBef>
              <a:buFont typeface="+mj-lt"/>
              <a:buNone/>
              <a:defRPr sz="1050" b="0" i="0">
                <a:latin typeface="+mn-lt"/>
              </a:defRPr>
            </a:lvl1pPr>
            <a:lvl2pPr>
              <a:buNone/>
              <a:defRPr/>
            </a:lvl2pPr>
            <a:lvl3pPr>
              <a:buNone/>
              <a:defRPr/>
            </a:lvl3pPr>
            <a:lvl4pPr>
              <a:buNone/>
              <a:defRPr/>
            </a:lvl4pPr>
            <a:lvl5pPr>
              <a:buNone/>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hendrerit</a:t>
            </a:r>
            <a:r>
              <a:rPr lang="en-US" dirty="0"/>
              <a:t> in </a:t>
            </a:r>
            <a:r>
              <a:rPr lang="en-US" dirty="0" err="1"/>
              <a:t>vutate</a:t>
            </a:r>
            <a:r>
              <a:rPr lang="en-US" dirty="0"/>
              <a:t> </a:t>
            </a:r>
            <a:r>
              <a:rPr lang="en-US" dirty="0" err="1"/>
              <a:t>velit</a:t>
            </a:r>
            <a:r>
              <a:rPr lang="en-US" dirty="0"/>
              <a:t> </a:t>
            </a:r>
            <a:r>
              <a:rPr lang="en-US" dirty="0" err="1"/>
              <a:t>esse</a:t>
            </a:r>
            <a:r>
              <a:rPr lang="en-US" dirty="0"/>
              <a:t> </a:t>
            </a:r>
            <a:r>
              <a:rPr lang="en-US" dirty="0" err="1"/>
              <a:t>molestie</a:t>
            </a:r>
            <a:r>
              <a:rPr lang="en-US" dirty="0"/>
              <a:t>. 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endParaRPr lang="en-US" dirty="0"/>
          </a:p>
        </p:txBody>
      </p:sp>
      <p:sp>
        <p:nvSpPr>
          <p:cNvPr id="16" name="Text Placeholder 10">
            <a:extLst>
              <a:ext uri="{FF2B5EF4-FFF2-40B4-BE49-F238E27FC236}">
                <a16:creationId xmlns:a16="http://schemas.microsoft.com/office/drawing/2014/main" id="{1DA00461-DCEA-1B41-831E-6A660B7A9034}"/>
              </a:ext>
            </a:extLst>
          </p:cNvPr>
          <p:cNvSpPr>
            <a:spLocks noGrp="1"/>
          </p:cNvSpPr>
          <p:nvPr>
            <p:ph type="body" sz="quarter" idx="19" hasCustomPrompt="1"/>
          </p:nvPr>
        </p:nvSpPr>
        <p:spPr>
          <a:xfrm>
            <a:off x="4388549" y="5029200"/>
            <a:ext cx="2925699" cy="1051560"/>
          </a:xfrm>
          <a:prstGeom prst="rect">
            <a:avLst/>
          </a:prstGeom>
        </p:spPr>
        <p:txBody>
          <a:bodyPr lIns="0" tIns="0" rIns="0" bIns="0"/>
          <a:lstStyle>
            <a:lvl1pPr marL="0" indent="0">
              <a:lnSpc>
                <a:spcPts val="1300"/>
              </a:lnSpc>
              <a:spcBef>
                <a:spcPts val="0"/>
              </a:spcBef>
              <a:buFont typeface="+mj-lt"/>
              <a:buNone/>
              <a:defRPr sz="1050" b="0" i="0">
                <a:latin typeface="+mn-lt"/>
              </a:defRPr>
            </a:lvl1pPr>
            <a:lvl2pPr>
              <a:buNone/>
              <a:defRPr/>
            </a:lvl2pPr>
            <a:lvl3pPr>
              <a:buNone/>
              <a:defRPr/>
            </a:lvl3pPr>
            <a:lvl4pPr>
              <a:buNone/>
              <a:defRPr/>
            </a:lvl4pPr>
            <a:lvl5pPr>
              <a:buNone/>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hendrerit</a:t>
            </a:r>
            <a:r>
              <a:rPr lang="en-US" dirty="0"/>
              <a:t> in </a:t>
            </a:r>
            <a:r>
              <a:rPr lang="en-US" dirty="0" err="1"/>
              <a:t>vutate</a:t>
            </a:r>
            <a:r>
              <a:rPr lang="en-US" dirty="0"/>
              <a:t> </a:t>
            </a:r>
            <a:r>
              <a:rPr lang="en-US" dirty="0" err="1"/>
              <a:t>velit</a:t>
            </a:r>
            <a:r>
              <a:rPr lang="en-US" dirty="0"/>
              <a:t> </a:t>
            </a:r>
            <a:r>
              <a:rPr lang="en-US" dirty="0" err="1"/>
              <a:t>esse</a:t>
            </a:r>
            <a:r>
              <a:rPr lang="en-US" dirty="0"/>
              <a:t> </a:t>
            </a:r>
            <a:r>
              <a:rPr lang="en-US" dirty="0" err="1"/>
              <a:t>molestie</a:t>
            </a:r>
            <a:r>
              <a:rPr lang="en-US" dirty="0"/>
              <a:t>. 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endParaRPr lang="en-US" dirty="0"/>
          </a:p>
        </p:txBody>
      </p:sp>
      <p:sp>
        <p:nvSpPr>
          <p:cNvPr id="18" name="Text Placeholder 10">
            <a:extLst>
              <a:ext uri="{FF2B5EF4-FFF2-40B4-BE49-F238E27FC236}">
                <a16:creationId xmlns:a16="http://schemas.microsoft.com/office/drawing/2014/main" id="{2FDBC4CA-4202-2F41-B424-48371A591B7A}"/>
              </a:ext>
            </a:extLst>
          </p:cNvPr>
          <p:cNvSpPr>
            <a:spLocks noGrp="1"/>
          </p:cNvSpPr>
          <p:nvPr>
            <p:ph type="body" sz="quarter" idx="20" hasCustomPrompt="1"/>
          </p:nvPr>
        </p:nvSpPr>
        <p:spPr>
          <a:xfrm>
            <a:off x="8319957" y="5029200"/>
            <a:ext cx="2925699" cy="1051560"/>
          </a:xfrm>
          <a:prstGeom prst="rect">
            <a:avLst/>
          </a:prstGeom>
        </p:spPr>
        <p:txBody>
          <a:bodyPr lIns="0" tIns="0" rIns="0" bIns="0"/>
          <a:lstStyle>
            <a:lvl1pPr marL="0" indent="0">
              <a:lnSpc>
                <a:spcPts val="1300"/>
              </a:lnSpc>
              <a:spcBef>
                <a:spcPts val="0"/>
              </a:spcBef>
              <a:buFont typeface="+mj-lt"/>
              <a:buNone/>
              <a:defRPr sz="1050" b="0" i="0">
                <a:latin typeface="+mn-lt"/>
              </a:defRPr>
            </a:lvl1pPr>
            <a:lvl2pPr>
              <a:buNone/>
              <a:defRPr/>
            </a:lvl2pPr>
            <a:lvl3pPr>
              <a:buNone/>
              <a:defRPr/>
            </a:lvl3pPr>
            <a:lvl4pPr>
              <a:buNone/>
              <a:defRPr/>
            </a:lvl4pPr>
            <a:lvl5pPr>
              <a:buNone/>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hendrerit</a:t>
            </a:r>
            <a:r>
              <a:rPr lang="en-US" dirty="0"/>
              <a:t> in </a:t>
            </a:r>
            <a:r>
              <a:rPr lang="en-US" dirty="0" err="1"/>
              <a:t>vutate</a:t>
            </a:r>
            <a:r>
              <a:rPr lang="en-US" dirty="0"/>
              <a:t> </a:t>
            </a:r>
            <a:r>
              <a:rPr lang="en-US" dirty="0" err="1"/>
              <a:t>velit</a:t>
            </a:r>
            <a:r>
              <a:rPr lang="en-US" dirty="0"/>
              <a:t> </a:t>
            </a:r>
            <a:r>
              <a:rPr lang="en-US" dirty="0" err="1"/>
              <a:t>esse</a:t>
            </a:r>
            <a:r>
              <a:rPr lang="en-US" dirty="0"/>
              <a:t> </a:t>
            </a:r>
            <a:r>
              <a:rPr lang="en-US" dirty="0" err="1"/>
              <a:t>molestie</a:t>
            </a:r>
            <a:r>
              <a:rPr lang="en-US" dirty="0"/>
              <a:t>. 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endParaRPr lang="en-US" dirty="0"/>
          </a:p>
        </p:txBody>
      </p:sp>
      <p:sp>
        <p:nvSpPr>
          <p:cNvPr id="11" name="Chart Placeholder 7">
            <a:extLst>
              <a:ext uri="{FF2B5EF4-FFF2-40B4-BE49-F238E27FC236}">
                <a16:creationId xmlns:a16="http://schemas.microsoft.com/office/drawing/2014/main" id="{7015193E-6EFF-D445-9066-E2B934EE1686}"/>
              </a:ext>
            </a:extLst>
          </p:cNvPr>
          <p:cNvSpPr>
            <a:spLocks noGrp="1"/>
          </p:cNvSpPr>
          <p:nvPr>
            <p:ph type="chart" sz="quarter" idx="21" hasCustomPrompt="1"/>
          </p:nvPr>
        </p:nvSpPr>
        <p:spPr>
          <a:xfrm>
            <a:off x="685711" y="2224540"/>
            <a:ext cx="2925699" cy="1097280"/>
          </a:xfrm>
          <a:prstGeom prst="rect">
            <a:avLst/>
          </a:prstGeom>
          <a:solidFill>
            <a:schemeClr val="bg1">
              <a:lumMod val="50000"/>
            </a:schemeClr>
          </a:solidFill>
        </p:spPr>
        <p:txBody>
          <a:bodyPr anchor="ctr"/>
          <a:lstStyle>
            <a:lvl1pPr marL="0" indent="0" algn="ctr">
              <a:lnSpc>
                <a:spcPct val="100000"/>
              </a:lnSpc>
              <a:spcBef>
                <a:spcPts val="0"/>
              </a:spcBef>
              <a:buFontTx/>
              <a:buNone/>
              <a:defRPr>
                <a:solidFill>
                  <a:schemeClr val="bg1"/>
                </a:solidFill>
              </a:defRPr>
            </a:lvl1pPr>
          </a:lstStyle>
          <a:p>
            <a:r>
              <a:rPr lang="en-US" dirty="0"/>
              <a:t>Insert Chart Here</a:t>
            </a:r>
          </a:p>
        </p:txBody>
      </p:sp>
      <p:sp>
        <p:nvSpPr>
          <p:cNvPr id="14" name="Chart Placeholder 7">
            <a:extLst>
              <a:ext uri="{FF2B5EF4-FFF2-40B4-BE49-F238E27FC236}">
                <a16:creationId xmlns:a16="http://schemas.microsoft.com/office/drawing/2014/main" id="{4C033827-50D5-EC45-AE08-7DBE6A83E186}"/>
              </a:ext>
            </a:extLst>
          </p:cNvPr>
          <p:cNvSpPr>
            <a:spLocks noGrp="1"/>
          </p:cNvSpPr>
          <p:nvPr>
            <p:ph type="chart" sz="quarter" idx="22" hasCustomPrompt="1"/>
          </p:nvPr>
        </p:nvSpPr>
        <p:spPr>
          <a:xfrm>
            <a:off x="685711" y="3573655"/>
            <a:ext cx="2925699" cy="1097280"/>
          </a:xfrm>
          <a:prstGeom prst="rect">
            <a:avLst/>
          </a:prstGeom>
          <a:solidFill>
            <a:schemeClr val="bg1">
              <a:lumMod val="50000"/>
            </a:schemeClr>
          </a:solidFill>
        </p:spPr>
        <p:txBody>
          <a:bodyPr anchor="ctr"/>
          <a:lstStyle>
            <a:lvl1pPr marL="0" indent="0" algn="ctr">
              <a:lnSpc>
                <a:spcPct val="100000"/>
              </a:lnSpc>
              <a:spcBef>
                <a:spcPts val="0"/>
              </a:spcBef>
              <a:buFontTx/>
              <a:buNone/>
              <a:defRPr>
                <a:solidFill>
                  <a:schemeClr val="bg1"/>
                </a:solidFill>
              </a:defRPr>
            </a:lvl1pPr>
          </a:lstStyle>
          <a:p>
            <a:r>
              <a:rPr lang="en-US" dirty="0"/>
              <a:t>Insert Chart Here</a:t>
            </a:r>
          </a:p>
        </p:txBody>
      </p:sp>
      <p:sp>
        <p:nvSpPr>
          <p:cNvPr id="17" name="Chart Placeholder 7">
            <a:extLst>
              <a:ext uri="{FF2B5EF4-FFF2-40B4-BE49-F238E27FC236}">
                <a16:creationId xmlns:a16="http://schemas.microsoft.com/office/drawing/2014/main" id="{BDB16A55-E6F7-7442-8028-471F98C5EBA8}"/>
              </a:ext>
            </a:extLst>
          </p:cNvPr>
          <p:cNvSpPr>
            <a:spLocks noGrp="1"/>
          </p:cNvSpPr>
          <p:nvPr>
            <p:ph type="chart" sz="quarter" idx="23" hasCustomPrompt="1"/>
          </p:nvPr>
        </p:nvSpPr>
        <p:spPr>
          <a:xfrm>
            <a:off x="4388549" y="2224540"/>
            <a:ext cx="2925699" cy="1097280"/>
          </a:xfrm>
          <a:prstGeom prst="rect">
            <a:avLst/>
          </a:prstGeom>
          <a:solidFill>
            <a:schemeClr val="bg1">
              <a:lumMod val="50000"/>
            </a:schemeClr>
          </a:solidFill>
        </p:spPr>
        <p:txBody>
          <a:bodyPr anchor="ctr"/>
          <a:lstStyle>
            <a:lvl1pPr marL="0" indent="0" algn="ctr">
              <a:lnSpc>
                <a:spcPct val="100000"/>
              </a:lnSpc>
              <a:spcBef>
                <a:spcPts val="0"/>
              </a:spcBef>
              <a:buFontTx/>
              <a:buNone/>
              <a:defRPr>
                <a:solidFill>
                  <a:schemeClr val="bg1"/>
                </a:solidFill>
              </a:defRPr>
            </a:lvl1pPr>
          </a:lstStyle>
          <a:p>
            <a:r>
              <a:rPr lang="en-US" dirty="0"/>
              <a:t>Insert Chart Here</a:t>
            </a:r>
          </a:p>
        </p:txBody>
      </p:sp>
      <p:sp>
        <p:nvSpPr>
          <p:cNvPr id="20" name="Chart Placeholder 7">
            <a:extLst>
              <a:ext uri="{FF2B5EF4-FFF2-40B4-BE49-F238E27FC236}">
                <a16:creationId xmlns:a16="http://schemas.microsoft.com/office/drawing/2014/main" id="{4788DF28-70A9-3542-B530-8971F43009A9}"/>
              </a:ext>
            </a:extLst>
          </p:cNvPr>
          <p:cNvSpPr>
            <a:spLocks noGrp="1"/>
          </p:cNvSpPr>
          <p:nvPr>
            <p:ph type="chart" sz="quarter" idx="24" hasCustomPrompt="1"/>
          </p:nvPr>
        </p:nvSpPr>
        <p:spPr>
          <a:xfrm>
            <a:off x="4388549" y="3573655"/>
            <a:ext cx="2925699" cy="1097280"/>
          </a:xfrm>
          <a:prstGeom prst="rect">
            <a:avLst/>
          </a:prstGeom>
          <a:solidFill>
            <a:schemeClr val="bg1">
              <a:lumMod val="50000"/>
            </a:schemeClr>
          </a:solidFill>
        </p:spPr>
        <p:txBody>
          <a:bodyPr anchor="ctr"/>
          <a:lstStyle>
            <a:lvl1pPr marL="0" indent="0" algn="ctr">
              <a:lnSpc>
                <a:spcPct val="100000"/>
              </a:lnSpc>
              <a:spcBef>
                <a:spcPts val="0"/>
              </a:spcBef>
              <a:buFontTx/>
              <a:buNone/>
              <a:defRPr>
                <a:solidFill>
                  <a:schemeClr val="bg1"/>
                </a:solidFill>
              </a:defRPr>
            </a:lvl1pPr>
          </a:lstStyle>
          <a:p>
            <a:r>
              <a:rPr lang="en-US" dirty="0"/>
              <a:t>Insert Chart Here</a:t>
            </a:r>
          </a:p>
        </p:txBody>
      </p:sp>
      <p:sp>
        <p:nvSpPr>
          <p:cNvPr id="21" name="Chart Placeholder 7">
            <a:extLst>
              <a:ext uri="{FF2B5EF4-FFF2-40B4-BE49-F238E27FC236}">
                <a16:creationId xmlns:a16="http://schemas.microsoft.com/office/drawing/2014/main" id="{CBF906E9-4F6B-3341-B79E-5AD260CEDCAA}"/>
              </a:ext>
            </a:extLst>
          </p:cNvPr>
          <p:cNvSpPr>
            <a:spLocks noGrp="1"/>
          </p:cNvSpPr>
          <p:nvPr>
            <p:ph type="chart" sz="quarter" idx="25" hasCustomPrompt="1"/>
          </p:nvPr>
        </p:nvSpPr>
        <p:spPr>
          <a:xfrm>
            <a:off x="8319957" y="2224540"/>
            <a:ext cx="2925699" cy="1097280"/>
          </a:xfrm>
          <a:prstGeom prst="rect">
            <a:avLst/>
          </a:prstGeom>
          <a:solidFill>
            <a:schemeClr val="bg1">
              <a:lumMod val="50000"/>
            </a:schemeClr>
          </a:solidFill>
        </p:spPr>
        <p:txBody>
          <a:bodyPr anchor="ctr"/>
          <a:lstStyle>
            <a:lvl1pPr marL="0" indent="0" algn="ctr">
              <a:lnSpc>
                <a:spcPct val="100000"/>
              </a:lnSpc>
              <a:spcBef>
                <a:spcPts val="0"/>
              </a:spcBef>
              <a:buFontTx/>
              <a:buNone/>
              <a:defRPr>
                <a:solidFill>
                  <a:schemeClr val="bg1"/>
                </a:solidFill>
              </a:defRPr>
            </a:lvl1pPr>
          </a:lstStyle>
          <a:p>
            <a:r>
              <a:rPr lang="en-US" dirty="0"/>
              <a:t>Insert Chart Here</a:t>
            </a:r>
          </a:p>
        </p:txBody>
      </p:sp>
      <p:sp>
        <p:nvSpPr>
          <p:cNvPr id="22" name="Chart Placeholder 7">
            <a:extLst>
              <a:ext uri="{FF2B5EF4-FFF2-40B4-BE49-F238E27FC236}">
                <a16:creationId xmlns:a16="http://schemas.microsoft.com/office/drawing/2014/main" id="{227E2885-5EE7-3C4A-AD56-A01DD5B1D2B8}"/>
              </a:ext>
            </a:extLst>
          </p:cNvPr>
          <p:cNvSpPr>
            <a:spLocks noGrp="1"/>
          </p:cNvSpPr>
          <p:nvPr>
            <p:ph type="chart" sz="quarter" idx="26" hasCustomPrompt="1"/>
          </p:nvPr>
        </p:nvSpPr>
        <p:spPr>
          <a:xfrm>
            <a:off x="8319957" y="3573655"/>
            <a:ext cx="2925699" cy="1097280"/>
          </a:xfrm>
          <a:prstGeom prst="rect">
            <a:avLst/>
          </a:prstGeom>
          <a:solidFill>
            <a:schemeClr val="bg1">
              <a:lumMod val="50000"/>
            </a:schemeClr>
          </a:solidFill>
        </p:spPr>
        <p:txBody>
          <a:bodyPr anchor="ctr"/>
          <a:lstStyle>
            <a:lvl1pPr marL="0" indent="0" algn="ctr">
              <a:lnSpc>
                <a:spcPct val="100000"/>
              </a:lnSpc>
              <a:spcBef>
                <a:spcPts val="0"/>
              </a:spcBef>
              <a:buFontTx/>
              <a:buNone/>
              <a:defRPr>
                <a:solidFill>
                  <a:schemeClr val="bg1"/>
                </a:solidFill>
              </a:defRPr>
            </a:lvl1pPr>
          </a:lstStyle>
          <a:p>
            <a:r>
              <a:rPr lang="en-US" dirty="0"/>
              <a:t>Insert Chart Here</a:t>
            </a:r>
          </a:p>
        </p:txBody>
      </p:sp>
    </p:spTree>
    <p:extLst>
      <p:ext uri="{BB962C8B-B14F-4D97-AF65-F5344CB8AC3E}">
        <p14:creationId xmlns:p14="http://schemas.microsoft.com/office/powerpoint/2010/main" val="316363391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Photo">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45256F7-6C69-554A-BA35-DAC1FCACA135}"/>
              </a:ext>
            </a:extLst>
          </p:cNvPr>
          <p:cNvPicPr>
            <a:picLocks noChangeAspect="1"/>
          </p:cNvPicPr>
          <p:nvPr userDrawn="1"/>
        </p:nvPicPr>
        <p:blipFill>
          <a:blip r:embed="rId2"/>
          <a:stretch>
            <a:fillRect/>
          </a:stretch>
        </p:blipFill>
        <p:spPr>
          <a:xfrm>
            <a:off x="793" y="0"/>
            <a:ext cx="12190413" cy="6858000"/>
          </a:xfrm>
          <a:prstGeom prst="rect">
            <a:avLst/>
          </a:prstGeom>
        </p:spPr>
      </p:pic>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a:p>
        </p:txBody>
      </p:sp>
      <p:sp>
        <p:nvSpPr>
          <p:cNvPr id="10" name="Picture Placeholder 6">
            <a:extLst>
              <a:ext uri="{FF2B5EF4-FFF2-40B4-BE49-F238E27FC236}">
                <a16:creationId xmlns:a16="http://schemas.microsoft.com/office/drawing/2014/main" id="{6D545470-D59A-DD43-92F3-7DCAA696367A}"/>
              </a:ext>
            </a:extLst>
          </p:cNvPr>
          <p:cNvSpPr>
            <a:spLocks noGrp="1"/>
          </p:cNvSpPr>
          <p:nvPr>
            <p:ph type="pic" sz="quarter" idx="17" hasCustomPrompt="1"/>
          </p:nvPr>
        </p:nvSpPr>
        <p:spPr>
          <a:xfrm>
            <a:off x="457140" y="1965960"/>
            <a:ext cx="11291370" cy="4457700"/>
          </a:xfrm>
          <a:prstGeom prst="rect">
            <a:avLst/>
          </a:prstGeom>
          <a:solidFill>
            <a:schemeClr val="bg1">
              <a:lumMod val="50000"/>
            </a:schemeClr>
          </a:solidFill>
        </p:spPr>
        <p:txBody>
          <a:bodyPr anchor="ctr"/>
          <a:lstStyle>
            <a:lvl1pPr algn="ctr">
              <a:buNone/>
              <a:defRPr>
                <a:solidFill>
                  <a:schemeClr val="bg1"/>
                </a:solidFill>
              </a:defRPr>
            </a:lvl1pPr>
          </a:lstStyle>
          <a:p>
            <a:r>
              <a:rPr lang="en-US" dirty="0"/>
              <a:t>Insert Picture Here</a:t>
            </a:r>
          </a:p>
        </p:txBody>
      </p:sp>
      <p:sp>
        <p:nvSpPr>
          <p:cNvPr id="12" name="Title 1">
            <a:extLst>
              <a:ext uri="{FF2B5EF4-FFF2-40B4-BE49-F238E27FC236}">
                <a16:creationId xmlns:a16="http://schemas.microsoft.com/office/drawing/2014/main" id="{79BE857A-CE9F-3845-BDD3-73194C6C239A}"/>
              </a:ext>
            </a:extLst>
          </p:cNvPr>
          <p:cNvSpPr>
            <a:spLocks noGrp="1"/>
          </p:cNvSpPr>
          <p:nvPr>
            <p:ph type="title" hasCustomPrompt="1"/>
          </p:nvPr>
        </p:nvSpPr>
        <p:spPr>
          <a:xfrm>
            <a:off x="457140" y="914400"/>
            <a:ext cx="9599950" cy="548640"/>
          </a:xfrm>
          <a:prstGeom prst="rect">
            <a:avLst/>
          </a:prstGeom>
        </p:spPr>
        <p:txBody>
          <a:bodyPr lIns="0" tIns="0" rIns="0" bIns="0"/>
          <a:lstStyle>
            <a:lvl1pPr>
              <a:lnSpc>
                <a:spcPct val="100000"/>
              </a:lnSpc>
              <a:defRPr sz="2500"/>
            </a:lvl1pPr>
          </a:lstStyle>
          <a:p>
            <a:r>
              <a:rPr lang="en-US" dirty="0"/>
              <a:t>H2 headline Nib Regular 50pt</a:t>
            </a:r>
          </a:p>
        </p:txBody>
      </p:sp>
      <p:sp>
        <p:nvSpPr>
          <p:cNvPr id="13" name="Text Placeholder 10">
            <a:extLst>
              <a:ext uri="{FF2B5EF4-FFF2-40B4-BE49-F238E27FC236}">
                <a16:creationId xmlns:a16="http://schemas.microsoft.com/office/drawing/2014/main" id="{5999E872-704D-6D4A-98AB-AC695C8C2BD4}"/>
              </a:ext>
            </a:extLst>
          </p:cNvPr>
          <p:cNvSpPr>
            <a:spLocks noGrp="1"/>
          </p:cNvSpPr>
          <p:nvPr>
            <p:ph type="body" sz="quarter" idx="13" hasCustomPrompt="1"/>
          </p:nvPr>
        </p:nvSpPr>
        <p:spPr>
          <a:xfrm>
            <a:off x="457140" y="1490472"/>
            <a:ext cx="9599950" cy="27432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H3 HEADER HERE</a:t>
            </a:r>
          </a:p>
        </p:txBody>
      </p:sp>
    </p:spTree>
    <p:extLst>
      <p:ext uri="{BB962C8B-B14F-4D97-AF65-F5344CB8AC3E}">
        <p14:creationId xmlns:p14="http://schemas.microsoft.com/office/powerpoint/2010/main" val="45209984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3_Coloumns_Photo">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45256F7-6C69-554A-BA35-DAC1FCACA135}"/>
              </a:ext>
            </a:extLst>
          </p:cNvPr>
          <p:cNvPicPr>
            <a:picLocks noChangeAspect="1"/>
          </p:cNvPicPr>
          <p:nvPr userDrawn="1"/>
        </p:nvPicPr>
        <p:blipFill>
          <a:blip r:embed="rId2"/>
          <a:stretch>
            <a:fillRect/>
          </a:stretch>
        </p:blipFill>
        <p:spPr>
          <a:xfrm>
            <a:off x="1587" y="0"/>
            <a:ext cx="12190413" cy="6858000"/>
          </a:xfrm>
          <a:prstGeom prst="rect">
            <a:avLst/>
          </a:prstGeom>
        </p:spPr>
      </p:pic>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a:p>
        </p:txBody>
      </p:sp>
      <p:sp>
        <p:nvSpPr>
          <p:cNvPr id="10" name="Picture Placeholder 6">
            <a:extLst>
              <a:ext uri="{FF2B5EF4-FFF2-40B4-BE49-F238E27FC236}">
                <a16:creationId xmlns:a16="http://schemas.microsoft.com/office/drawing/2014/main" id="{6D545470-D59A-DD43-92F3-7DCAA696367A}"/>
              </a:ext>
            </a:extLst>
          </p:cNvPr>
          <p:cNvSpPr>
            <a:spLocks noGrp="1"/>
          </p:cNvSpPr>
          <p:nvPr>
            <p:ph type="pic" sz="quarter" idx="17" hasCustomPrompt="1"/>
          </p:nvPr>
        </p:nvSpPr>
        <p:spPr>
          <a:xfrm>
            <a:off x="457140" y="731520"/>
            <a:ext cx="11291370" cy="4457700"/>
          </a:xfrm>
          <a:prstGeom prst="rect">
            <a:avLst/>
          </a:prstGeom>
          <a:solidFill>
            <a:schemeClr val="bg1">
              <a:lumMod val="50000"/>
            </a:schemeClr>
          </a:solidFill>
        </p:spPr>
        <p:txBody>
          <a:bodyPr anchor="ctr"/>
          <a:lstStyle>
            <a:lvl1pPr algn="ctr">
              <a:buNone/>
              <a:defRPr>
                <a:solidFill>
                  <a:schemeClr val="bg1"/>
                </a:solidFill>
              </a:defRPr>
            </a:lvl1pPr>
          </a:lstStyle>
          <a:p>
            <a:r>
              <a:rPr lang="en-US" dirty="0"/>
              <a:t>Insert Picture Here</a:t>
            </a:r>
          </a:p>
        </p:txBody>
      </p:sp>
      <p:sp>
        <p:nvSpPr>
          <p:cNvPr id="9" name="Text Placeholder 10">
            <a:extLst>
              <a:ext uri="{FF2B5EF4-FFF2-40B4-BE49-F238E27FC236}">
                <a16:creationId xmlns:a16="http://schemas.microsoft.com/office/drawing/2014/main" id="{D78F5FBD-6D7D-9E4C-947B-ECC860FA1629}"/>
              </a:ext>
            </a:extLst>
          </p:cNvPr>
          <p:cNvSpPr>
            <a:spLocks noGrp="1"/>
          </p:cNvSpPr>
          <p:nvPr>
            <p:ph type="body" sz="quarter" idx="13" hasCustomPrompt="1"/>
          </p:nvPr>
        </p:nvSpPr>
        <p:spPr>
          <a:xfrm>
            <a:off x="457140" y="5410200"/>
            <a:ext cx="3474268" cy="457200"/>
          </a:xfrm>
          <a:prstGeom prst="rect">
            <a:avLst/>
          </a:prstGeom>
        </p:spPr>
        <p:txBody>
          <a:bodyPr lIns="0" tIns="0" rIns="0" bIns="0"/>
          <a:lstStyle>
            <a:lvl1pPr marL="0" indent="0">
              <a:lnSpc>
                <a:spcPts val="155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PLACE A HEADLINE WITH A LARGE WORD COUNT HERE AT THE TOP OF THE PAGE</a:t>
            </a:r>
          </a:p>
        </p:txBody>
      </p:sp>
      <p:sp>
        <p:nvSpPr>
          <p:cNvPr id="12" name="Text Placeholder 10">
            <a:extLst>
              <a:ext uri="{FF2B5EF4-FFF2-40B4-BE49-F238E27FC236}">
                <a16:creationId xmlns:a16="http://schemas.microsoft.com/office/drawing/2014/main" id="{55F793CE-B69A-DE46-BCC7-3EC184769118}"/>
              </a:ext>
            </a:extLst>
          </p:cNvPr>
          <p:cNvSpPr>
            <a:spLocks noGrp="1"/>
          </p:cNvSpPr>
          <p:nvPr>
            <p:ph type="body" sz="quarter" idx="14" hasCustomPrompt="1"/>
          </p:nvPr>
        </p:nvSpPr>
        <p:spPr>
          <a:xfrm>
            <a:off x="457140" y="5893308"/>
            <a:ext cx="3474268" cy="548640"/>
          </a:xfrm>
          <a:prstGeom prst="rect">
            <a:avLst/>
          </a:prstGeom>
        </p:spPr>
        <p:txBody>
          <a:bodyPr lIns="0" tIns="0" rIns="0" bIns="0"/>
          <a:lstStyle>
            <a:lvl1pPr marL="0" indent="0">
              <a:lnSpc>
                <a:spcPts val="1300"/>
              </a:lnSpc>
              <a:spcBef>
                <a:spcPts val="0"/>
              </a:spcBef>
              <a:buFont typeface="+mj-lt"/>
              <a:buNone/>
              <a:defRPr sz="1050" b="0" i="0">
                <a:latin typeface="+mn-lt"/>
              </a:defRPr>
            </a:lvl1pPr>
            <a:lvl2pPr>
              <a:buNone/>
              <a:defRPr/>
            </a:lvl2pPr>
            <a:lvl3pPr>
              <a:buNone/>
              <a:defRPr/>
            </a:lvl3pPr>
            <a:lvl4pPr>
              <a:buNone/>
              <a:defRPr/>
            </a:lvl4pPr>
            <a:lvl5pPr>
              <a:buNone/>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hendrerit</a:t>
            </a:r>
            <a:r>
              <a:rPr lang="en-US" dirty="0"/>
              <a:t> in </a:t>
            </a:r>
            <a:r>
              <a:rPr lang="en-US" dirty="0" err="1"/>
              <a:t>vutate</a:t>
            </a:r>
            <a:r>
              <a:rPr lang="en-US" dirty="0"/>
              <a:t> </a:t>
            </a:r>
            <a:r>
              <a:rPr lang="en-US" dirty="0" err="1"/>
              <a:t>velit</a:t>
            </a:r>
            <a:r>
              <a:rPr lang="en-US" dirty="0"/>
              <a:t> </a:t>
            </a:r>
            <a:r>
              <a:rPr lang="en-US" dirty="0" err="1"/>
              <a:t>esse</a:t>
            </a:r>
            <a:r>
              <a:rPr lang="en-US" dirty="0"/>
              <a:t> </a:t>
            </a:r>
          </a:p>
        </p:txBody>
      </p:sp>
      <p:sp>
        <p:nvSpPr>
          <p:cNvPr id="13" name="Text Placeholder 10">
            <a:extLst>
              <a:ext uri="{FF2B5EF4-FFF2-40B4-BE49-F238E27FC236}">
                <a16:creationId xmlns:a16="http://schemas.microsoft.com/office/drawing/2014/main" id="{C1903573-282C-5C47-A25C-1F498619351C}"/>
              </a:ext>
            </a:extLst>
          </p:cNvPr>
          <p:cNvSpPr>
            <a:spLocks noGrp="1"/>
          </p:cNvSpPr>
          <p:nvPr>
            <p:ph type="body" sz="quarter" idx="18" hasCustomPrompt="1"/>
          </p:nvPr>
        </p:nvSpPr>
        <p:spPr>
          <a:xfrm>
            <a:off x="4617119" y="5410200"/>
            <a:ext cx="2925699" cy="1031748"/>
          </a:xfrm>
          <a:prstGeom prst="rect">
            <a:avLst/>
          </a:prstGeom>
        </p:spPr>
        <p:txBody>
          <a:bodyPr lIns="0" tIns="0" rIns="0" bIns="0"/>
          <a:lstStyle>
            <a:lvl1pPr marL="0" indent="0">
              <a:lnSpc>
                <a:spcPts val="1300"/>
              </a:lnSpc>
              <a:spcBef>
                <a:spcPts val="0"/>
              </a:spcBef>
              <a:buFont typeface="+mj-lt"/>
              <a:buNone/>
              <a:defRPr sz="1050" b="0" i="0">
                <a:latin typeface="+mn-lt"/>
              </a:defRPr>
            </a:lvl1pPr>
            <a:lvl2pPr>
              <a:buNone/>
              <a:defRPr/>
            </a:lvl2pPr>
            <a:lvl3pPr>
              <a:buNone/>
              <a:defRPr/>
            </a:lvl3pPr>
            <a:lvl4pPr>
              <a:buNone/>
              <a:defRPr/>
            </a:lvl4pPr>
            <a:lvl5pPr>
              <a:buNone/>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hendrerit</a:t>
            </a:r>
            <a:r>
              <a:rPr lang="en-US" dirty="0"/>
              <a:t> in </a:t>
            </a:r>
            <a:r>
              <a:rPr lang="en-US" dirty="0" err="1"/>
              <a:t>vutate</a:t>
            </a:r>
            <a:r>
              <a:rPr lang="en-US" dirty="0"/>
              <a:t> </a:t>
            </a:r>
            <a:r>
              <a:rPr lang="en-US" dirty="0" err="1"/>
              <a:t>velit</a:t>
            </a:r>
            <a:r>
              <a:rPr lang="en-US" dirty="0"/>
              <a:t> </a:t>
            </a:r>
            <a:r>
              <a:rPr lang="en-US" dirty="0" err="1"/>
              <a:t>esse</a:t>
            </a:r>
            <a:r>
              <a:rPr lang="en-US" dirty="0"/>
              <a:t> </a:t>
            </a:r>
            <a:r>
              <a:rPr lang="en-US" dirty="0" err="1"/>
              <a:t>molestie</a:t>
            </a:r>
            <a:r>
              <a:rPr lang="en-US" dirty="0"/>
              <a:t>. 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endParaRPr lang="en-US" dirty="0"/>
          </a:p>
        </p:txBody>
      </p:sp>
      <p:sp>
        <p:nvSpPr>
          <p:cNvPr id="14" name="Text Placeholder 10">
            <a:extLst>
              <a:ext uri="{FF2B5EF4-FFF2-40B4-BE49-F238E27FC236}">
                <a16:creationId xmlns:a16="http://schemas.microsoft.com/office/drawing/2014/main" id="{1C2873B5-E728-DE49-B0C1-307864DB78C0}"/>
              </a:ext>
            </a:extLst>
          </p:cNvPr>
          <p:cNvSpPr>
            <a:spLocks noGrp="1"/>
          </p:cNvSpPr>
          <p:nvPr>
            <p:ph type="body" sz="quarter" idx="19" hasCustomPrompt="1"/>
          </p:nvPr>
        </p:nvSpPr>
        <p:spPr>
          <a:xfrm>
            <a:off x="8342814" y="5410200"/>
            <a:ext cx="2925699" cy="1031748"/>
          </a:xfrm>
          <a:prstGeom prst="rect">
            <a:avLst/>
          </a:prstGeom>
        </p:spPr>
        <p:txBody>
          <a:bodyPr lIns="0" tIns="0" rIns="0" bIns="0"/>
          <a:lstStyle>
            <a:lvl1pPr marL="0" indent="0">
              <a:lnSpc>
                <a:spcPts val="1300"/>
              </a:lnSpc>
              <a:spcBef>
                <a:spcPts val="0"/>
              </a:spcBef>
              <a:buFont typeface="+mj-lt"/>
              <a:buNone/>
              <a:defRPr sz="1050" b="0" i="0">
                <a:latin typeface="+mn-lt"/>
              </a:defRPr>
            </a:lvl1pPr>
            <a:lvl2pPr>
              <a:buNone/>
              <a:defRPr/>
            </a:lvl2pPr>
            <a:lvl3pPr>
              <a:buNone/>
              <a:defRPr/>
            </a:lvl3pPr>
            <a:lvl4pPr>
              <a:buNone/>
              <a:defRPr/>
            </a:lvl4pPr>
            <a:lvl5pPr>
              <a:buNone/>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hendrerit</a:t>
            </a:r>
            <a:r>
              <a:rPr lang="en-US" dirty="0"/>
              <a:t> in </a:t>
            </a:r>
            <a:r>
              <a:rPr lang="en-US" dirty="0" err="1"/>
              <a:t>vutate</a:t>
            </a:r>
            <a:r>
              <a:rPr lang="en-US" dirty="0"/>
              <a:t> </a:t>
            </a:r>
            <a:r>
              <a:rPr lang="en-US" dirty="0" err="1"/>
              <a:t>velit</a:t>
            </a:r>
            <a:r>
              <a:rPr lang="en-US" dirty="0"/>
              <a:t> </a:t>
            </a:r>
            <a:r>
              <a:rPr lang="en-US" dirty="0" err="1"/>
              <a:t>esse</a:t>
            </a:r>
            <a:r>
              <a:rPr lang="en-US" dirty="0"/>
              <a:t> </a:t>
            </a:r>
            <a:r>
              <a:rPr lang="en-US" dirty="0" err="1"/>
              <a:t>molestie</a:t>
            </a:r>
            <a:r>
              <a:rPr lang="en-US" dirty="0"/>
              <a:t>. 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endParaRPr lang="en-US" dirty="0"/>
          </a:p>
        </p:txBody>
      </p:sp>
    </p:spTree>
    <p:extLst>
      <p:ext uri="{BB962C8B-B14F-4D97-AF65-F5344CB8AC3E}">
        <p14:creationId xmlns:p14="http://schemas.microsoft.com/office/powerpoint/2010/main" val="28912566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_5">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5C13A71-0B4A-8543-B214-5852CEE1D2EE}"/>
              </a:ext>
            </a:extLst>
          </p:cNvPr>
          <p:cNvPicPr>
            <a:picLocks noChangeAspect="1"/>
          </p:cNvPicPr>
          <p:nvPr userDrawn="1"/>
        </p:nvPicPr>
        <p:blipFill>
          <a:blip r:embed="rId2"/>
          <a:srcRect/>
          <a:stretch/>
        </p:blipFill>
        <p:spPr>
          <a:xfrm>
            <a:off x="0" y="-893"/>
            <a:ext cx="12192000" cy="6858893"/>
          </a:xfrm>
          <a:prstGeom prst="rect">
            <a:avLst/>
          </a:prstGeom>
        </p:spPr>
      </p:pic>
      <p:pic>
        <p:nvPicPr>
          <p:cNvPr id="9" name="Picture 8">
            <a:extLst>
              <a:ext uri="{FF2B5EF4-FFF2-40B4-BE49-F238E27FC236}">
                <a16:creationId xmlns:a16="http://schemas.microsoft.com/office/drawing/2014/main" id="{AA90FD99-DA4A-4EA5-B7FF-C15240D093B3}"/>
              </a:ext>
            </a:extLst>
          </p:cNvPr>
          <p:cNvPicPr>
            <a:picLocks noChangeAspect="1"/>
          </p:cNvPicPr>
          <p:nvPr userDrawn="1"/>
        </p:nvPicPr>
        <p:blipFill>
          <a:blip r:embed="rId3"/>
          <a:stretch>
            <a:fillRect/>
          </a:stretch>
        </p:blipFill>
        <p:spPr>
          <a:xfrm>
            <a:off x="274284" y="203301"/>
            <a:ext cx="2053988" cy="669536"/>
          </a:xfrm>
          <a:prstGeom prst="rect">
            <a:avLst/>
          </a:prstGeom>
        </p:spPr>
      </p:pic>
    </p:spTree>
    <p:extLst>
      <p:ext uri="{BB962C8B-B14F-4D97-AF65-F5344CB8AC3E}">
        <p14:creationId xmlns:p14="http://schemas.microsoft.com/office/powerpoint/2010/main" val="447184597"/>
      </p:ext>
    </p:extLst>
  </p:cSld>
  <p:clrMapOvr>
    <a:overrideClrMapping bg1="lt1" tx1="dk1" bg2="lt2" tx2="dk2" accent1="accent1" accent2="accent2" accent3="accent3" accent4="accent4" accent5="accent5" accent6="accent6" hlink="hlink" folHlink="folHlink"/>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Column_Photo">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a:p>
        </p:txBody>
      </p:sp>
      <p:sp>
        <p:nvSpPr>
          <p:cNvPr id="10" name="Picture Placeholder 6">
            <a:extLst>
              <a:ext uri="{FF2B5EF4-FFF2-40B4-BE49-F238E27FC236}">
                <a16:creationId xmlns:a16="http://schemas.microsoft.com/office/drawing/2014/main" id="{6D545470-D59A-DD43-92F3-7DCAA696367A}"/>
              </a:ext>
            </a:extLst>
          </p:cNvPr>
          <p:cNvSpPr>
            <a:spLocks noGrp="1"/>
          </p:cNvSpPr>
          <p:nvPr>
            <p:ph type="pic" sz="quarter" idx="17" hasCustomPrompt="1"/>
          </p:nvPr>
        </p:nvSpPr>
        <p:spPr>
          <a:xfrm>
            <a:off x="2490778" y="731520"/>
            <a:ext cx="9257095" cy="5600700"/>
          </a:xfrm>
          <a:prstGeom prst="rect">
            <a:avLst/>
          </a:prstGeom>
          <a:solidFill>
            <a:schemeClr val="bg1">
              <a:lumMod val="50000"/>
            </a:schemeClr>
          </a:solidFill>
        </p:spPr>
        <p:txBody>
          <a:bodyPr anchor="ctr"/>
          <a:lstStyle>
            <a:lvl1pPr algn="ctr">
              <a:buNone/>
              <a:defRPr>
                <a:solidFill>
                  <a:schemeClr val="bg1"/>
                </a:solidFill>
              </a:defRPr>
            </a:lvl1pPr>
          </a:lstStyle>
          <a:p>
            <a:r>
              <a:rPr lang="en-US" dirty="0"/>
              <a:t>Insert Picture Here</a:t>
            </a:r>
          </a:p>
        </p:txBody>
      </p:sp>
      <p:sp>
        <p:nvSpPr>
          <p:cNvPr id="17" name="Text Placeholder 10">
            <a:extLst>
              <a:ext uri="{FF2B5EF4-FFF2-40B4-BE49-F238E27FC236}">
                <a16:creationId xmlns:a16="http://schemas.microsoft.com/office/drawing/2014/main" id="{6D5B7C9F-421A-BB40-AB80-E86427F29A19}"/>
              </a:ext>
            </a:extLst>
          </p:cNvPr>
          <p:cNvSpPr>
            <a:spLocks noGrp="1"/>
          </p:cNvSpPr>
          <p:nvPr>
            <p:ph type="body" sz="quarter" idx="13" hasCustomPrompt="1"/>
          </p:nvPr>
        </p:nvSpPr>
        <p:spPr>
          <a:xfrm>
            <a:off x="457139" y="1188720"/>
            <a:ext cx="1874276" cy="448056"/>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ECONOMIC AND DEMOGRAPHIC OVERVIEW</a:t>
            </a:r>
          </a:p>
        </p:txBody>
      </p:sp>
      <p:sp>
        <p:nvSpPr>
          <p:cNvPr id="18" name="Text Placeholder 10">
            <a:extLst>
              <a:ext uri="{FF2B5EF4-FFF2-40B4-BE49-F238E27FC236}">
                <a16:creationId xmlns:a16="http://schemas.microsoft.com/office/drawing/2014/main" id="{4896852F-F421-D44E-B6B3-CA8D5F55F5B3}"/>
              </a:ext>
            </a:extLst>
          </p:cNvPr>
          <p:cNvSpPr>
            <a:spLocks noGrp="1"/>
          </p:cNvSpPr>
          <p:nvPr>
            <p:ph type="body" sz="quarter" idx="14" hasCustomPrompt="1"/>
          </p:nvPr>
        </p:nvSpPr>
        <p:spPr>
          <a:xfrm>
            <a:off x="457140" y="2425025"/>
            <a:ext cx="1874276" cy="3559185"/>
          </a:xfrm>
          <a:prstGeom prst="rect">
            <a:avLst/>
          </a:prstGeom>
        </p:spPr>
        <p:txBody>
          <a:bodyPr lIns="0" tIns="0" rIns="0" bIns="0"/>
          <a:lstStyle>
            <a:lvl1pPr marL="0" indent="0">
              <a:lnSpc>
                <a:spcPts val="1550"/>
              </a:lnSpc>
              <a:spcBef>
                <a:spcPts val="0"/>
              </a:spcBef>
              <a:spcAft>
                <a:spcPts val="600"/>
              </a:spcAft>
              <a:buFont typeface="+mj-lt"/>
              <a:buNone/>
              <a:defRPr sz="1050" b="0" i="0">
                <a:latin typeface="+mn-lt"/>
              </a:defRPr>
            </a:lvl1pPr>
            <a:lvl2pPr>
              <a:buNone/>
              <a:defRPr/>
            </a:lvl2pPr>
            <a:lvl3pPr>
              <a:buNone/>
              <a:defRPr/>
            </a:lvl3pPr>
            <a:lvl4pPr>
              <a:buNone/>
              <a:defRPr/>
            </a:lvl4pPr>
            <a:lvl5pPr>
              <a:buNone/>
              <a:defRPr/>
            </a:lvl5pPr>
          </a:lstStyle>
          <a:p>
            <a:pPr lvl="0"/>
            <a:r>
              <a:rPr lang="en-US" dirty="0"/>
              <a:t>After nine years of solid growth, the COVID-19 pandemic hit the local market (and the rest of the country), resulting in job loss and a corresponding increase in unemployment. </a:t>
            </a:r>
          </a:p>
          <a:p>
            <a:pPr lvl="0"/>
            <a:r>
              <a:rPr lang="en-US" dirty="0"/>
              <a:t>Once the effects of the pandemic wear off, Moody’s expects a return to solid growth in the region.</a:t>
            </a:r>
          </a:p>
        </p:txBody>
      </p:sp>
      <p:sp>
        <p:nvSpPr>
          <p:cNvPr id="19" name="Text Placeholder 10">
            <a:extLst>
              <a:ext uri="{FF2B5EF4-FFF2-40B4-BE49-F238E27FC236}">
                <a16:creationId xmlns:a16="http://schemas.microsoft.com/office/drawing/2014/main" id="{C73A6A57-23C3-544C-8262-E9DD33BFC205}"/>
              </a:ext>
            </a:extLst>
          </p:cNvPr>
          <p:cNvSpPr>
            <a:spLocks noGrp="1"/>
          </p:cNvSpPr>
          <p:nvPr>
            <p:ph type="body" sz="quarter" idx="18" hasCustomPrompt="1"/>
          </p:nvPr>
        </p:nvSpPr>
        <p:spPr>
          <a:xfrm>
            <a:off x="457140" y="1715287"/>
            <a:ext cx="1874276" cy="640080"/>
          </a:xfrm>
          <a:prstGeom prst="rect">
            <a:avLst/>
          </a:prstGeom>
        </p:spPr>
        <p:txBody>
          <a:bodyPr lIns="0" tIns="0" rIns="0" bIns="0"/>
          <a:lstStyle>
            <a:lvl1pPr marL="0" indent="0">
              <a:lnSpc>
                <a:spcPts val="1550"/>
              </a:lnSpc>
              <a:spcBef>
                <a:spcPts val="0"/>
              </a:spcBef>
              <a:spcAft>
                <a:spcPts val="600"/>
              </a:spcAft>
              <a:buFont typeface="+mj-lt"/>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Annual employment growth vs. Unemployment in the </a:t>
            </a:r>
            <a:r>
              <a:rPr lang="en-US" dirty="0" err="1"/>
              <a:t>boise</a:t>
            </a:r>
            <a:r>
              <a:rPr lang="en-US" dirty="0"/>
              <a:t> </a:t>
            </a:r>
            <a:r>
              <a:rPr lang="en-US" dirty="0" err="1"/>
              <a:t>msa</a:t>
            </a:r>
            <a:endParaRPr lang="en-US" dirty="0"/>
          </a:p>
        </p:txBody>
      </p:sp>
    </p:spTree>
    <p:extLst>
      <p:ext uri="{BB962C8B-B14F-4D97-AF65-F5344CB8AC3E}">
        <p14:creationId xmlns:p14="http://schemas.microsoft.com/office/powerpoint/2010/main" val="225318071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3_Columns">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6D6079C-BF4A-2749-A857-DBBCF1DFA6BC}"/>
              </a:ext>
            </a:extLst>
          </p:cNvPr>
          <p:cNvPicPr>
            <a:picLocks noChangeAspect="1"/>
          </p:cNvPicPr>
          <p:nvPr userDrawn="1"/>
        </p:nvPicPr>
        <p:blipFill>
          <a:blip r:embed="rId2"/>
          <a:stretch>
            <a:fillRect/>
          </a:stretch>
        </p:blipFill>
        <p:spPr>
          <a:xfrm>
            <a:off x="793" y="0"/>
            <a:ext cx="12190413" cy="6858000"/>
          </a:xfrm>
          <a:prstGeom prst="rect">
            <a:avLst/>
          </a:prstGeom>
        </p:spPr>
      </p:pic>
      <p:sp>
        <p:nvSpPr>
          <p:cNvPr id="16" name="Picture Placeholder 6">
            <a:extLst>
              <a:ext uri="{FF2B5EF4-FFF2-40B4-BE49-F238E27FC236}">
                <a16:creationId xmlns:a16="http://schemas.microsoft.com/office/drawing/2014/main" id="{C166ACB5-9DC6-AF4B-BEB7-FC5CA90FA164}"/>
              </a:ext>
            </a:extLst>
          </p:cNvPr>
          <p:cNvSpPr>
            <a:spLocks noGrp="1"/>
          </p:cNvSpPr>
          <p:nvPr>
            <p:ph type="pic" sz="quarter" idx="17" hasCustomPrompt="1"/>
          </p:nvPr>
        </p:nvSpPr>
        <p:spPr>
          <a:xfrm>
            <a:off x="9893308" y="4886615"/>
            <a:ext cx="1325707" cy="1417320"/>
          </a:xfrm>
          <a:prstGeom prst="rect">
            <a:avLst/>
          </a:prstGeom>
          <a:solidFill>
            <a:schemeClr val="bg1">
              <a:lumMod val="50000"/>
            </a:schemeClr>
          </a:solidFill>
          <a:ln w="31750">
            <a:noFill/>
          </a:ln>
        </p:spPr>
        <p:txBody>
          <a:bodyPr anchor="ctr"/>
          <a:lstStyle>
            <a:lvl1pPr marL="0" indent="0" algn="ctr">
              <a:buNone/>
              <a:defRPr>
                <a:solidFill>
                  <a:schemeClr val="bg1"/>
                </a:solidFill>
              </a:defRPr>
            </a:lvl1pPr>
          </a:lstStyle>
          <a:p>
            <a:r>
              <a:rPr lang="en-US" dirty="0"/>
              <a:t>Insert Picture Here</a:t>
            </a:r>
          </a:p>
        </p:txBody>
      </p:sp>
      <p:sp>
        <p:nvSpPr>
          <p:cNvPr id="2" name="Title 1"/>
          <p:cNvSpPr>
            <a:spLocks noGrp="1"/>
          </p:cNvSpPr>
          <p:nvPr>
            <p:ph type="title" hasCustomPrompt="1"/>
          </p:nvPr>
        </p:nvSpPr>
        <p:spPr>
          <a:xfrm>
            <a:off x="457140" y="914400"/>
            <a:ext cx="6857107" cy="914400"/>
          </a:xfrm>
          <a:prstGeom prst="rect">
            <a:avLst/>
          </a:prstGeom>
        </p:spPr>
        <p:txBody>
          <a:bodyPr lIns="0" tIns="0" rIns="0" bIns="0"/>
          <a:lstStyle>
            <a:lvl1pPr>
              <a:lnSpc>
                <a:spcPct val="100000"/>
              </a:lnSpc>
              <a:defRPr sz="2500"/>
            </a:lvl1pPr>
          </a:lstStyle>
          <a:p>
            <a:r>
              <a:rPr lang="en-US" dirty="0"/>
              <a:t>Place a headline with a large word count here at the top of the page</a:t>
            </a:r>
          </a:p>
        </p:txBody>
      </p:sp>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a:p>
        </p:txBody>
      </p:sp>
      <p:sp>
        <p:nvSpPr>
          <p:cNvPr id="11" name="Text Placeholder 10">
            <a:extLst>
              <a:ext uri="{FF2B5EF4-FFF2-40B4-BE49-F238E27FC236}">
                <a16:creationId xmlns:a16="http://schemas.microsoft.com/office/drawing/2014/main" id="{E81B10DF-2195-3646-9A71-556B0E10C041}"/>
              </a:ext>
            </a:extLst>
          </p:cNvPr>
          <p:cNvSpPr>
            <a:spLocks noGrp="1"/>
          </p:cNvSpPr>
          <p:nvPr>
            <p:ph type="body" sz="quarter" idx="13" hasCustomPrompt="1"/>
          </p:nvPr>
        </p:nvSpPr>
        <p:spPr>
          <a:xfrm>
            <a:off x="457140" y="2055395"/>
            <a:ext cx="3199983" cy="228600"/>
          </a:xfrm>
          <a:prstGeom prst="rect">
            <a:avLst/>
          </a:prstGeom>
        </p:spPr>
        <p:txBody>
          <a:bodyPr lIns="0" tIns="0" rIns="0" bIns="0"/>
          <a:lstStyle>
            <a:lvl1pPr marL="0" indent="0">
              <a:lnSpc>
                <a:spcPts val="19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ALWAYS AHEAD</a:t>
            </a:r>
          </a:p>
        </p:txBody>
      </p:sp>
      <p:sp>
        <p:nvSpPr>
          <p:cNvPr id="14" name="Text Placeholder 10">
            <a:extLst>
              <a:ext uri="{FF2B5EF4-FFF2-40B4-BE49-F238E27FC236}">
                <a16:creationId xmlns:a16="http://schemas.microsoft.com/office/drawing/2014/main" id="{896B95A0-6B4F-8F4B-A5BF-BAE1662E7D68}"/>
              </a:ext>
            </a:extLst>
          </p:cNvPr>
          <p:cNvSpPr>
            <a:spLocks noGrp="1"/>
          </p:cNvSpPr>
          <p:nvPr>
            <p:ph type="body" sz="quarter" idx="14" hasCustomPrompt="1"/>
          </p:nvPr>
        </p:nvSpPr>
        <p:spPr>
          <a:xfrm>
            <a:off x="457141" y="2329714"/>
            <a:ext cx="7634246" cy="3566160"/>
          </a:xfrm>
          <a:prstGeom prst="rect">
            <a:avLst/>
          </a:prstGeom>
        </p:spPr>
        <p:txBody>
          <a:bodyPr lIns="0" tIns="0" rIns="0" bIns="0" numCol="2" spcCol="457200"/>
          <a:lstStyle>
            <a:lvl1pPr marL="0" indent="0">
              <a:lnSpc>
                <a:spcPts val="1550"/>
              </a:lnSpc>
              <a:spcBef>
                <a:spcPts val="0"/>
              </a:spcBef>
              <a:spcAft>
                <a:spcPts val="0"/>
              </a:spcAft>
              <a:buFont typeface="+mj-lt"/>
              <a:buNone/>
              <a:defRPr sz="1050" b="0" i="0">
                <a:latin typeface="+mn-lt"/>
              </a:defRPr>
            </a:lvl1pPr>
            <a:lvl2pPr>
              <a:buNone/>
              <a:defRPr/>
            </a:lvl2pPr>
            <a:lvl3pPr>
              <a:buNone/>
              <a:defRPr/>
            </a:lvl3pPr>
            <a:lvl4pPr>
              <a:buNone/>
              <a:defRPr/>
            </a:lvl4pPr>
            <a:lvl5pPr>
              <a:buNone/>
              <a:defRPr/>
            </a:lvl5pPr>
          </a:lstStyle>
          <a:p>
            <a:pPr lvl="0"/>
            <a:r>
              <a:rPr lang="en-US" dirty="0"/>
              <a:t>We help you get ahead by leveraging the power of real time data in an agile and actionable format, so you can stay informed on the trends and insights you need to anticipate shifts, evaluate options, and ultimately make smarter decisions. Ever-updating and intuitively delivered, our research, insights, advisory services, and engagement opportunities put the right tools in your hands, whenever and wherever you need them.</a:t>
            </a:r>
          </a:p>
          <a:p>
            <a:pPr lvl="0"/>
            <a:endParaRPr lang="en-US" dirty="0"/>
          </a:p>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endParaRPr lang="en-US" dirty="0"/>
          </a:p>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autem</a:t>
            </a:r>
            <a:r>
              <a:rPr lang="en-US" dirty="0"/>
              <a:t> vel </a:t>
            </a:r>
            <a:r>
              <a:rPr lang="en-US" dirty="0" err="1"/>
              <a:t>eum</a:t>
            </a:r>
            <a:r>
              <a:rPr lang="en-US" dirty="0"/>
              <a:t> </a:t>
            </a:r>
            <a:r>
              <a:rPr lang="en-US" dirty="0" err="1"/>
              <a:t>iriure</a:t>
            </a:r>
            <a:r>
              <a:rPr lang="en-US" dirty="0"/>
              <a:t> dolor in </a:t>
            </a:r>
            <a:r>
              <a:rPr lang="en-US" dirty="0" err="1"/>
              <a:t>hendrerit</a:t>
            </a:r>
            <a:r>
              <a:rPr lang="en-US" dirty="0"/>
              <a:t> in </a:t>
            </a:r>
            <a:r>
              <a:rPr lang="en-US" dirty="0" err="1"/>
              <a:t>vulputate</a:t>
            </a:r>
            <a:r>
              <a:rPr lang="en-US" dirty="0"/>
              <a:t> </a:t>
            </a:r>
            <a:r>
              <a:rPr lang="en-US" dirty="0" err="1"/>
              <a:t>velit</a:t>
            </a:r>
            <a:r>
              <a:rPr lang="en-US" dirty="0"/>
              <a:t> </a:t>
            </a:r>
            <a:r>
              <a:rPr lang="en-US" dirty="0" err="1"/>
              <a:t>esse</a:t>
            </a:r>
            <a:r>
              <a:rPr lang="en-US" dirty="0"/>
              <a:t> </a:t>
            </a:r>
            <a:r>
              <a:rPr lang="en-US" dirty="0" err="1"/>
              <a:t>molestie</a:t>
            </a:r>
            <a:r>
              <a:rPr lang="en-US" dirty="0"/>
              <a:t> </a:t>
            </a:r>
            <a:r>
              <a:rPr lang="en-US" dirty="0" err="1"/>
              <a:t>consequat</a:t>
            </a:r>
            <a:r>
              <a:rPr lang="en-US" dirty="0"/>
              <a:t>, vel </a:t>
            </a:r>
            <a:r>
              <a:rPr lang="en-US" dirty="0" err="1"/>
              <a:t>illum</a:t>
            </a:r>
            <a:r>
              <a:rPr lang="en-US" dirty="0"/>
              <a:t> dolore </a:t>
            </a:r>
            <a:r>
              <a:rPr lang="en-US" dirty="0" err="1"/>
              <a:t>eu</a:t>
            </a:r>
            <a:r>
              <a:rPr lang="en-US" dirty="0"/>
              <a:t> </a:t>
            </a:r>
            <a:r>
              <a:rPr lang="en-US" dirty="0" err="1"/>
              <a:t>feugiat</a:t>
            </a:r>
            <a:r>
              <a:rPr lang="en-US" dirty="0"/>
              <a:t> </a:t>
            </a:r>
            <a:r>
              <a:rPr lang="en-US" dirty="0" err="1"/>
              <a:t>nulla</a:t>
            </a:r>
            <a:r>
              <a:rPr lang="en-US" dirty="0"/>
              <a:t> </a:t>
            </a:r>
            <a:r>
              <a:rPr lang="en-US" dirty="0" err="1"/>
              <a:t>facilisis</a:t>
            </a:r>
            <a:r>
              <a:rPr lang="en-US" dirty="0"/>
              <a:t> at </a:t>
            </a:r>
            <a:r>
              <a:rPr lang="en-US" dirty="0" err="1"/>
              <a:t>vero</a:t>
            </a:r>
            <a:r>
              <a:rPr lang="en-US" dirty="0"/>
              <a:t> eros et </a:t>
            </a:r>
            <a:r>
              <a:rPr lang="en-US" dirty="0" err="1"/>
              <a:t>accumsan</a:t>
            </a:r>
            <a:r>
              <a:rPr lang="en-US" dirty="0"/>
              <a:t> et </a:t>
            </a:r>
            <a:r>
              <a:rPr lang="en-US" dirty="0" err="1"/>
              <a:t>iusto</a:t>
            </a:r>
            <a:r>
              <a:rPr lang="en-US" dirty="0"/>
              <a:t> </a:t>
            </a:r>
            <a:r>
              <a:rPr lang="en-US" dirty="0" err="1"/>
              <a:t>odio</a:t>
            </a:r>
            <a:r>
              <a:rPr lang="en-US" dirty="0"/>
              <a:t> </a:t>
            </a:r>
            <a:r>
              <a:rPr lang="en-US" dirty="0" err="1"/>
              <a:t>dignissim</a:t>
            </a:r>
            <a:r>
              <a:rPr lang="en-US" dirty="0"/>
              <a:t> qui </a:t>
            </a:r>
            <a:r>
              <a:rPr lang="en-US" dirty="0" err="1"/>
              <a:t>blandit</a:t>
            </a:r>
            <a:r>
              <a:rPr lang="en-US" dirty="0"/>
              <a:t> </a:t>
            </a:r>
            <a:r>
              <a:rPr lang="en-US" dirty="0" err="1"/>
              <a:t>praesent</a:t>
            </a:r>
            <a:r>
              <a:rPr lang="en-US" dirty="0"/>
              <a:t> </a:t>
            </a:r>
            <a:r>
              <a:rPr lang="en-US" dirty="0" err="1"/>
              <a:t>luptatum</a:t>
            </a:r>
            <a:r>
              <a:rPr lang="en-US" dirty="0"/>
              <a:t> </a:t>
            </a:r>
            <a:r>
              <a:rPr lang="en-US" dirty="0" err="1"/>
              <a:t>zzril</a:t>
            </a:r>
            <a:r>
              <a:rPr lang="en-US" dirty="0"/>
              <a:t> </a:t>
            </a:r>
            <a:r>
              <a:rPr lang="en-US" dirty="0" err="1"/>
              <a:t>delenit</a:t>
            </a:r>
            <a:r>
              <a:rPr lang="en-US" dirty="0"/>
              <a:t> </a:t>
            </a:r>
            <a:r>
              <a:rPr lang="en-US" dirty="0" err="1"/>
              <a:t>augue</a:t>
            </a:r>
            <a:r>
              <a:rPr lang="en-US" dirty="0"/>
              <a:t> </a:t>
            </a:r>
            <a:r>
              <a:rPr lang="en-US" dirty="0" err="1"/>
              <a:t>duis</a:t>
            </a:r>
            <a:r>
              <a:rPr lang="en-US" dirty="0"/>
              <a:t> dolore </a:t>
            </a:r>
            <a:r>
              <a:rPr lang="en-US" dirty="0" err="1"/>
              <a:t>te</a:t>
            </a:r>
            <a:r>
              <a:rPr lang="en-US" dirty="0"/>
              <a:t> </a:t>
            </a:r>
            <a:r>
              <a:rPr lang="en-US" dirty="0" err="1"/>
              <a:t>feugait</a:t>
            </a:r>
            <a:r>
              <a:rPr lang="en-US" dirty="0"/>
              <a:t> nu </a:t>
            </a:r>
            <a:r>
              <a:rPr lang="en-US" dirty="0" err="1"/>
              <a:t>lla</a:t>
            </a:r>
            <a:r>
              <a:rPr lang="en-US" dirty="0"/>
              <a:t> </a:t>
            </a:r>
            <a:r>
              <a:rPr lang="en-US" dirty="0" err="1"/>
              <a:t>facilisi</a:t>
            </a:r>
            <a:r>
              <a:rPr lang="en-US" dirty="0"/>
              <a:t>. 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autem</a:t>
            </a:r>
            <a:r>
              <a:rPr lang="en-US" dirty="0"/>
              <a:t> vel </a:t>
            </a:r>
            <a:r>
              <a:rPr lang="en-US" dirty="0" err="1"/>
              <a:t>eum</a:t>
            </a:r>
            <a:r>
              <a:rPr lang="en-US" dirty="0"/>
              <a:t> </a:t>
            </a:r>
            <a:r>
              <a:rPr lang="en-US" dirty="0" err="1"/>
              <a:t>iriure</a:t>
            </a:r>
            <a:r>
              <a:rPr lang="en-US" dirty="0"/>
              <a:t> dolor in </a:t>
            </a:r>
            <a:r>
              <a:rPr lang="en-US" dirty="0" err="1"/>
              <a:t>hendrerit</a:t>
            </a:r>
            <a:r>
              <a:rPr lang="en-US" dirty="0"/>
              <a:t> in </a:t>
            </a:r>
            <a:r>
              <a:rPr lang="en-US" dirty="0" err="1"/>
              <a:t>vulputate</a:t>
            </a:r>
            <a:r>
              <a:rPr lang="en-US" dirty="0"/>
              <a:t> </a:t>
            </a:r>
            <a:r>
              <a:rPr lang="en-US" dirty="0" err="1"/>
              <a:t>velit</a:t>
            </a:r>
            <a:r>
              <a:rPr lang="en-US" dirty="0"/>
              <a:t> </a:t>
            </a:r>
            <a:r>
              <a:rPr lang="en-US" dirty="0" err="1"/>
              <a:t>esse</a:t>
            </a:r>
            <a:r>
              <a:rPr lang="en-US" dirty="0"/>
              <a:t> </a:t>
            </a:r>
            <a:r>
              <a:rPr lang="en-US" dirty="0" err="1"/>
              <a:t>molestie</a:t>
            </a:r>
            <a:r>
              <a:rPr lang="en-US" dirty="0"/>
              <a:t> </a:t>
            </a:r>
            <a:r>
              <a:rPr lang="en-US" dirty="0" err="1"/>
              <a:t>consequat</a:t>
            </a:r>
            <a:r>
              <a:rPr lang="en-US" dirty="0"/>
              <a:t>, vel </a:t>
            </a:r>
            <a:r>
              <a:rPr lang="en-US" dirty="0" err="1"/>
              <a:t>illum</a:t>
            </a:r>
            <a:r>
              <a:rPr lang="en-US" dirty="0"/>
              <a:t> dolore </a:t>
            </a:r>
            <a:r>
              <a:rPr lang="en-US" dirty="0" err="1"/>
              <a:t>eu</a:t>
            </a:r>
            <a:r>
              <a:rPr lang="en-US" dirty="0"/>
              <a:t> </a:t>
            </a:r>
            <a:r>
              <a:rPr lang="en-US" dirty="0" err="1"/>
              <a:t>feugiat</a:t>
            </a:r>
            <a:r>
              <a:rPr lang="en-US" dirty="0"/>
              <a:t> </a:t>
            </a:r>
            <a:r>
              <a:rPr lang="en-US" dirty="0" err="1"/>
              <a:t>nulla</a:t>
            </a:r>
            <a:r>
              <a:rPr lang="en-US" dirty="0"/>
              <a:t> </a:t>
            </a:r>
            <a:r>
              <a:rPr lang="en-US" dirty="0" err="1"/>
              <a:t>facilisis</a:t>
            </a:r>
            <a:r>
              <a:rPr lang="en-US" dirty="0"/>
              <a:t> at </a:t>
            </a:r>
            <a:r>
              <a:rPr lang="en-US" dirty="0" err="1"/>
              <a:t>vero</a:t>
            </a:r>
            <a:r>
              <a:rPr lang="en-US" dirty="0"/>
              <a:t> eros et </a:t>
            </a:r>
            <a:r>
              <a:rPr lang="en-US" dirty="0" err="1"/>
              <a:t>accumsan</a:t>
            </a:r>
            <a:r>
              <a:rPr lang="en-US" dirty="0"/>
              <a:t> et </a:t>
            </a:r>
            <a:r>
              <a:rPr lang="en-US" dirty="0" err="1"/>
              <a:t>iusto</a:t>
            </a:r>
            <a:r>
              <a:rPr lang="en-US" dirty="0"/>
              <a:t> </a:t>
            </a:r>
            <a:r>
              <a:rPr lang="en-US" dirty="0" err="1"/>
              <a:t>odio</a:t>
            </a:r>
            <a:r>
              <a:rPr lang="en-US" dirty="0"/>
              <a:t> </a:t>
            </a:r>
            <a:r>
              <a:rPr lang="en-US" dirty="0" err="1"/>
              <a:t>dignissim</a:t>
            </a:r>
            <a:r>
              <a:rPr lang="en-US" dirty="0"/>
              <a:t> qui </a:t>
            </a:r>
            <a:r>
              <a:rPr lang="en-US" dirty="0" err="1"/>
              <a:t>blandit</a:t>
            </a:r>
            <a:r>
              <a:rPr lang="en-US" dirty="0"/>
              <a:t> </a:t>
            </a:r>
            <a:r>
              <a:rPr lang="en-US" dirty="0" err="1"/>
              <a:t>praesent</a:t>
            </a:r>
            <a:r>
              <a:rPr lang="en-US" dirty="0"/>
              <a:t> </a:t>
            </a:r>
            <a:r>
              <a:rPr lang="en-US" dirty="0" err="1"/>
              <a:t>luptatum</a:t>
            </a:r>
            <a:r>
              <a:rPr lang="en-US" dirty="0"/>
              <a:t> </a:t>
            </a:r>
            <a:r>
              <a:rPr lang="en-US" dirty="0" err="1"/>
              <a:t>zzril</a:t>
            </a:r>
            <a:r>
              <a:rPr lang="en-US" dirty="0"/>
              <a:t> </a:t>
            </a:r>
            <a:r>
              <a:rPr lang="en-US" dirty="0" err="1"/>
              <a:t>delenit</a:t>
            </a:r>
            <a:r>
              <a:rPr lang="en-US" dirty="0"/>
              <a:t> </a:t>
            </a:r>
            <a:r>
              <a:rPr lang="en-US" dirty="0" err="1"/>
              <a:t>augue</a:t>
            </a:r>
            <a:r>
              <a:rPr lang="en-US" dirty="0"/>
              <a:t> </a:t>
            </a:r>
            <a:r>
              <a:rPr lang="en-US" dirty="0" err="1"/>
              <a:t>duis</a:t>
            </a:r>
            <a:r>
              <a:rPr lang="en-US" dirty="0"/>
              <a:t> dolore </a:t>
            </a:r>
            <a:r>
              <a:rPr lang="en-US" dirty="0" err="1"/>
              <a:t>te</a:t>
            </a:r>
            <a:r>
              <a:rPr lang="en-US" dirty="0"/>
              <a:t> </a:t>
            </a:r>
            <a:r>
              <a:rPr lang="en-US" dirty="0" err="1"/>
              <a:t>feugait</a:t>
            </a:r>
            <a:r>
              <a:rPr lang="en-US" dirty="0"/>
              <a:t> nu </a:t>
            </a:r>
            <a:r>
              <a:rPr lang="en-US" dirty="0" err="1"/>
              <a:t>lla</a:t>
            </a:r>
            <a:r>
              <a:rPr lang="en-US" dirty="0"/>
              <a:t> </a:t>
            </a:r>
            <a:r>
              <a:rPr lang="en-US" dirty="0" err="1"/>
              <a:t>facilisi</a:t>
            </a:r>
            <a:endParaRPr lang="en-US" dirty="0"/>
          </a:p>
        </p:txBody>
      </p:sp>
    </p:spTree>
    <p:extLst>
      <p:ext uri="{BB962C8B-B14F-4D97-AF65-F5344CB8AC3E}">
        <p14:creationId xmlns:p14="http://schemas.microsoft.com/office/powerpoint/2010/main" val="332125108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Summary_2_Column">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2C99E64-1B2B-1242-9551-11D4888D9732}"/>
              </a:ext>
            </a:extLst>
          </p:cNvPr>
          <p:cNvPicPr>
            <a:picLocks noChangeAspect="1"/>
          </p:cNvPicPr>
          <p:nvPr userDrawn="1"/>
        </p:nvPicPr>
        <p:blipFill>
          <a:blip r:embed="rId2"/>
          <a:stretch>
            <a:fillRect/>
          </a:stretch>
        </p:blipFill>
        <p:spPr>
          <a:xfrm>
            <a:off x="1587" y="0"/>
            <a:ext cx="12190413" cy="6858000"/>
          </a:xfrm>
          <a:prstGeom prst="rect">
            <a:avLst/>
          </a:prstGeom>
        </p:spPr>
      </p:pic>
      <p:sp>
        <p:nvSpPr>
          <p:cNvPr id="2" name="Title 1"/>
          <p:cNvSpPr>
            <a:spLocks noGrp="1"/>
          </p:cNvSpPr>
          <p:nvPr>
            <p:ph type="title" hasCustomPrompt="1"/>
          </p:nvPr>
        </p:nvSpPr>
        <p:spPr>
          <a:xfrm>
            <a:off x="457140" y="914400"/>
            <a:ext cx="6857107" cy="594360"/>
          </a:xfrm>
          <a:prstGeom prst="rect">
            <a:avLst/>
          </a:prstGeom>
        </p:spPr>
        <p:txBody>
          <a:bodyPr lIns="0" tIns="0" rIns="0" bIns="0"/>
          <a:lstStyle>
            <a:lvl1pPr>
              <a:lnSpc>
                <a:spcPct val="100000"/>
              </a:lnSpc>
              <a:defRPr sz="2500"/>
            </a:lvl1pPr>
          </a:lstStyle>
          <a:p>
            <a:r>
              <a:rPr lang="en-US" dirty="0"/>
              <a:t>Summary of key conclusions</a:t>
            </a:r>
          </a:p>
        </p:txBody>
      </p:sp>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a:p>
        </p:txBody>
      </p:sp>
      <p:sp>
        <p:nvSpPr>
          <p:cNvPr id="11" name="Text Placeholder 10">
            <a:extLst>
              <a:ext uri="{FF2B5EF4-FFF2-40B4-BE49-F238E27FC236}">
                <a16:creationId xmlns:a16="http://schemas.microsoft.com/office/drawing/2014/main" id="{E81B10DF-2195-3646-9A71-556B0E10C041}"/>
              </a:ext>
            </a:extLst>
          </p:cNvPr>
          <p:cNvSpPr>
            <a:spLocks noGrp="1"/>
          </p:cNvSpPr>
          <p:nvPr>
            <p:ph type="body" sz="quarter" idx="13" hasCustomPrompt="1"/>
          </p:nvPr>
        </p:nvSpPr>
        <p:spPr>
          <a:xfrm>
            <a:off x="457139" y="1623328"/>
            <a:ext cx="5485686" cy="502920"/>
          </a:xfrm>
          <a:prstGeom prst="rect">
            <a:avLst/>
          </a:prstGeom>
        </p:spPr>
        <p:txBody>
          <a:bodyPr lIns="0" tIns="0" rIns="0" bIns="0"/>
          <a:lstStyle>
            <a:lvl1pPr marL="0" indent="0">
              <a:lnSpc>
                <a:spcPts val="155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THE FOLLOWING PARAGRAPHS OUTLINE THE KEY FINDINGS FROM OUR RESEARCH.</a:t>
            </a:r>
          </a:p>
        </p:txBody>
      </p:sp>
      <p:sp>
        <p:nvSpPr>
          <p:cNvPr id="12" name="Text Placeholder 10">
            <a:extLst>
              <a:ext uri="{FF2B5EF4-FFF2-40B4-BE49-F238E27FC236}">
                <a16:creationId xmlns:a16="http://schemas.microsoft.com/office/drawing/2014/main" id="{46F69B64-55CB-6048-929A-0E79F7C54E92}"/>
              </a:ext>
            </a:extLst>
          </p:cNvPr>
          <p:cNvSpPr>
            <a:spLocks noGrp="1"/>
          </p:cNvSpPr>
          <p:nvPr>
            <p:ph type="body" sz="quarter" idx="14" hasCustomPrompt="1"/>
          </p:nvPr>
        </p:nvSpPr>
        <p:spPr>
          <a:xfrm>
            <a:off x="457139" y="2688336"/>
            <a:ext cx="5485685" cy="228600"/>
          </a:xfrm>
          <a:prstGeom prst="rect">
            <a:avLst/>
          </a:prstGeom>
        </p:spPr>
        <p:txBody>
          <a:bodyPr lIns="0" tIns="0" rIns="0" bIns="0"/>
          <a:lstStyle>
            <a:lvl1pPr marL="0" indent="0">
              <a:lnSpc>
                <a:spcPts val="1550"/>
              </a:lnSpc>
              <a:spcBef>
                <a:spcPts val="0"/>
              </a:spcBef>
              <a:spcAft>
                <a:spcPts val="600"/>
              </a:spcAft>
              <a:buFont typeface="+mj-lt"/>
              <a:buNone/>
              <a:defRPr sz="1050" b="0" i="0">
                <a:latin typeface="+mn-lt"/>
              </a:defRPr>
            </a:lvl1pPr>
            <a:lvl2pPr>
              <a:buNone/>
              <a:defRPr/>
            </a:lvl2pPr>
            <a:lvl3pPr>
              <a:buNone/>
              <a:defRPr/>
            </a:lvl3pPr>
            <a:lvl4pPr>
              <a:buNone/>
              <a:defRPr/>
            </a:lvl4pPr>
            <a:lvl5pPr>
              <a:buNone/>
              <a:defRPr/>
            </a:lvl5pPr>
          </a:lstStyle>
          <a:p>
            <a:pPr lvl="0"/>
            <a:r>
              <a:rPr lang="en-US" dirty="0"/>
              <a:t>This is based on several factors, including:</a:t>
            </a:r>
          </a:p>
        </p:txBody>
      </p:sp>
      <p:sp>
        <p:nvSpPr>
          <p:cNvPr id="13" name="Text Placeholder 10">
            <a:extLst>
              <a:ext uri="{FF2B5EF4-FFF2-40B4-BE49-F238E27FC236}">
                <a16:creationId xmlns:a16="http://schemas.microsoft.com/office/drawing/2014/main" id="{5F414E75-9968-A948-A600-C0047CA0435E}"/>
              </a:ext>
            </a:extLst>
          </p:cNvPr>
          <p:cNvSpPr>
            <a:spLocks noGrp="1"/>
          </p:cNvSpPr>
          <p:nvPr>
            <p:ph type="body" sz="quarter" idx="18" hasCustomPrompt="1"/>
          </p:nvPr>
        </p:nvSpPr>
        <p:spPr>
          <a:xfrm>
            <a:off x="457140" y="2139696"/>
            <a:ext cx="5485686" cy="457200"/>
          </a:xfrm>
          <a:prstGeom prst="rect">
            <a:avLst/>
          </a:prstGeom>
        </p:spPr>
        <p:txBody>
          <a:bodyPr lIns="0" tIns="0" rIns="0" bIns="0"/>
          <a:lstStyle>
            <a:lvl1pPr marL="0" indent="0">
              <a:lnSpc>
                <a:spcPts val="1550"/>
              </a:lnSpc>
              <a:spcBef>
                <a:spcPts val="0"/>
              </a:spcBef>
              <a:spcAft>
                <a:spcPts val="600"/>
              </a:spcAft>
              <a:buFont typeface="+mj-lt"/>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Our research and analysis indicates a strong opportunity for the subject property if developed into a 115-unit single family home neighborhood as proposed.</a:t>
            </a:r>
          </a:p>
        </p:txBody>
      </p:sp>
      <p:sp>
        <p:nvSpPr>
          <p:cNvPr id="15" name="Text Placeholder 10">
            <a:extLst>
              <a:ext uri="{FF2B5EF4-FFF2-40B4-BE49-F238E27FC236}">
                <a16:creationId xmlns:a16="http://schemas.microsoft.com/office/drawing/2014/main" id="{C8BF6227-07DF-0541-828E-91001A70B81F}"/>
              </a:ext>
            </a:extLst>
          </p:cNvPr>
          <p:cNvSpPr>
            <a:spLocks noGrp="1"/>
          </p:cNvSpPr>
          <p:nvPr>
            <p:ph type="body" sz="quarter" idx="16" hasCustomPrompt="1"/>
          </p:nvPr>
        </p:nvSpPr>
        <p:spPr>
          <a:xfrm>
            <a:off x="470744" y="2974758"/>
            <a:ext cx="5485686" cy="3246508"/>
          </a:xfrm>
          <a:prstGeom prst="rect">
            <a:avLst/>
          </a:prstGeom>
        </p:spPr>
        <p:txBody>
          <a:bodyPr lIns="0" tIns="0" rIns="0" bIns="0"/>
          <a:lstStyle>
            <a:lvl1pPr marL="159988" indent="-159988">
              <a:lnSpc>
                <a:spcPts val="1400"/>
              </a:lnSpc>
              <a:spcBef>
                <a:spcPts val="0"/>
              </a:spcBef>
              <a:spcAft>
                <a:spcPts val="600"/>
              </a:spcAft>
              <a:buClr>
                <a:srgbClr val="00AB8C"/>
              </a:buClr>
              <a:buSzPct val="90000"/>
              <a:buFontTx/>
              <a:buBlip>
                <a:blip r:embed="rId3">
                  <a:extLst>
                    <a:ext uri="{96DAC541-7B7A-43D3-8B79-37D633B846F1}">
                      <asvg:svgBlip xmlns:asvg="http://schemas.microsoft.com/office/drawing/2016/SVG/main" r:embed="rId4"/>
                    </a:ext>
                  </a:extLst>
                </a:blip>
              </a:buBlip>
              <a:defRPr sz="1050" b="0" i="0">
                <a:latin typeface="+mn-lt"/>
              </a:defRPr>
            </a:lvl1pPr>
            <a:lvl2pPr>
              <a:buNone/>
              <a:defRPr/>
            </a:lvl2pPr>
            <a:lvl3pPr>
              <a:buNone/>
              <a:defRPr/>
            </a:lvl3pPr>
            <a:lvl4pPr>
              <a:buNone/>
              <a:defRPr/>
            </a:lvl4pPr>
            <a:lvl5pPr>
              <a:buNone/>
              <a:defRPr/>
            </a:lvl5pPr>
          </a:lstStyle>
          <a:p>
            <a:pPr lvl="0"/>
            <a:r>
              <a:rPr lang="en-US" dirty="0"/>
              <a:t>Strong demand for new homes in Canyon County and throughout the Boise MSA, as evidenced by ultra-low inventory (see the following page) and rapidly rising prices.</a:t>
            </a:r>
          </a:p>
          <a:p>
            <a:pPr lvl="0"/>
            <a:r>
              <a:rPr lang="en-US" dirty="0"/>
              <a:t>Solid demand for new homes in the Subject’s immediate area, as evidenced by the numerous active and recently sold out new neighborhoods nearby.</a:t>
            </a:r>
          </a:p>
          <a:p>
            <a:pPr lvl="0"/>
            <a:r>
              <a:rPr lang="en-US" dirty="0"/>
              <a:t>Hayden Homes’ position as one of the top home builders in Canyon County and the greater Boise market.</a:t>
            </a:r>
          </a:p>
          <a:p>
            <a:pPr lvl="0"/>
            <a:r>
              <a:rPr lang="en-US" dirty="0"/>
              <a:t>Strong local economic conditions, in spite of the ongoing COVID-19 pandemic (nearly 90% of jobs lost during the earlier part of this year have been regained, and unemployment is already back to an ultra-low 4%).</a:t>
            </a:r>
          </a:p>
          <a:p>
            <a:pPr lvl="0"/>
            <a:r>
              <a:rPr lang="en-US" dirty="0"/>
              <a:t>The Subject’s proposed price point in the mid $200,000s, which is at the lower end of the new home price spectrum for the MSA.</a:t>
            </a:r>
          </a:p>
        </p:txBody>
      </p:sp>
      <p:sp>
        <p:nvSpPr>
          <p:cNvPr id="17" name="Text Placeholder 10">
            <a:extLst>
              <a:ext uri="{FF2B5EF4-FFF2-40B4-BE49-F238E27FC236}">
                <a16:creationId xmlns:a16="http://schemas.microsoft.com/office/drawing/2014/main" id="{49C6732E-5569-0748-9D8B-5CA07113E625}"/>
              </a:ext>
            </a:extLst>
          </p:cNvPr>
          <p:cNvSpPr>
            <a:spLocks noGrp="1"/>
          </p:cNvSpPr>
          <p:nvPr>
            <p:ph type="body" sz="quarter" idx="19" hasCustomPrompt="1"/>
          </p:nvPr>
        </p:nvSpPr>
        <p:spPr>
          <a:xfrm>
            <a:off x="6218455" y="2274167"/>
            <a:ext cx="5348544" cy="394595"/>
          </a:xfrm>
          <a:prstGeom prst="rect">
            <a:avLst/>
          </a:prstGeom>
        </p:spPr>
        <p:txBody>
          <a:bodyPr lIns="0" tIns="0" rIns="0" bIns="0">
            <a:spAutoFit/>
          </a:bodyPr>
          <a:lstStyle>
            <a:lvl1pPr marL="0" indent="0">
              <a:lnSpc>
                <a:spcPts val="1550"/>
              </a:lnSpc>
              <a:spcBef>
                <a:spcPts val="0"/>
              </a:spcBef>
              <a:spcAft>
                <a:spcPts val="0"/>
              </a:spcAft>
              <a:buFont typeface="+mj-lt"/>
              <a:buNone/>
              <a:defRPr sz="1050" b="0" i="0">
                <a:latin typeface="+mn-lt"/>
              </a:defRPr>
            </a:lvl1pPr>
            <a:lvl2pPr>
              <a:buNone/>
              <a:defRPr/>
            </a:lvl2pPr>
            <a:lvl3pPr>
              <a:buNone/>
              <a:defRPr/>
            </a:lvl3pPr>
            <a:lvl4pPr>
              <a:buNone/>
              <a:defRPr/>
            </a:lvl4pPr>
            <a:lvl5pPr>
              <a:buNone/>
              <a:defRPr/>
            </a:lvl5pPr>
          </a:lstStyle>
          <a:p>
            <a:pPr lvl="0"/>
            <a:r>
              <a:rPr lang="en-US" dirty="0"/>
              <a:t>Locally-driven demand and demand from out of state (particularly California) is fueling an otherwise growing “fire” of opportunity that will likely continue through the foreseeable future.</a:t>
            </a:r>
          </a:p>
        </p:txBody>
      </p:sp>
      <p:sp>
        <p:nvSpPr>
          <p:cNvPr id="18" name="Text Placeholder 10">
            <a:extLst>
              <a:ext uri="{FF2B5EF4-FFF2-40B4-BE49-F238E27FC236}">
                <a16:creationId xmlns:a16="http://schemas.microsoft.com/office/drawing/2014/main" id="{1C55D129-0395-9944-81BE-6B0758B9C408}"/>
              </a:ext>
            </a:extLst>
          </p:cNvPr>
          <p:cNvSpPr>
            <a:spLocks noGrp="1"/>
          </p:cNvSpPr>
          <p:nvPr>
            <p:ph type="body" sz="quarter" idx="20" hasCustomPrompt="1"/>
          </p:nvPr>
        </p:nvSpPr>
        <p:spPr>
          <a:xfrm>
            <a:off x="6218455" y="1623328"/>
            <a:ext cx="5348544" cy="594360"/>
          </a:xfrm>
          <a:prstGeom prst="rect">
            <a:avLst/>
          </a:prstGeom>
        </p:spPr>
        <p:txBody>
          <a:bodyPr lIns="0" tIns="0" rIns="0" bIns="0">
            <a:spAutoFit/>
          </a:bodyPr>
          <a:lstStyle>
            <a:lvl1pPr marL="0" indent="0">
              <a:lnSpc>
                <a:spcPts val="1550"/>
              </a:lnSpc>
              <a:spcBef>
                <a:spcPts val="0"/>
              </a:spcBef>
              <a:spcAft>
                <a:spcPts val="0"/>
              </a:spcAft>
              <a:buFont typeface="+mj-lt"/>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While there may be some small risk of the market slowing due to some unforeseen circumstance (or home prices getting out of reach of the local population), near-term risk appears to be very low.</a:t>
            </a:r>
          </a:p>
        </p:txBody>
      </p:sp>
      <p:sp>
        <p:nvSpPr>
          <p:cNvPr id="19" name="Text Placeholder 10">
            <a:extLst>
              <a:ext uri="{FF2B5EF4-FFF2-40B4-BE49-F238E27FC236}">
                <a16:creationId xmlns:a16="http://schemas.microsoft.com/office/drawing/2014/main" id="{EF0C154A-5F38-F542-A009-3D6A8137C7A8}"/>
              </a:ext>
            </a:extLst>
          </p:cNvPr>
          <p:cNvSpPr>
            <a:spLocks noGrp="1"/>
          </p:cNvSpPr>
          <p:nvPr>
            <p:ph type="body" sz="quarter" idx="21" hasCustomPrompt="1"/>
          </p:nvPr>
        </p:nvSpPr>
        <p:spPr>
          <a:xfrm>
            <a:off x="6218455" y="3454560"/>
            <a:ext cx="5348544" cy="804964"/>
          </a:xfrm>
          <a:prstGeom prst="rect">
            <a:avLst/>
          </a:prstGeom>
        </p:spPr>
        <p:txBody>
          <a:bodyPr lIns="0" tIns="0" rIns="0" bIns="0">
            <a:spAutoFit/>
          </a:bodyPr>
          <a:lstStyle>
            <a:lvl1pPr marL="0" indent="0">
              <a:lnSpc>
                <a:spcPts val="1550"/>
              </a:lnSpc>
              <a:spcBef>
                <a:spcPts val="0"/>
              </a:spcBef>
              <a:spcAft>
                <a:spcPts val="0"/>
              </a:spcAft>
              <a:buFont typeface="+mj-lt"/>
              <a:buNone/>
              <a:defRPr sz="1050" b="0" i="0">
                <a:latin typeface="+mn-lt"/>
              </a:defRPr>
            </a:lvl1pPr>
            <a:lvl2pPr>
              <a:buNone/>
              <a:defRPr/>
            </a:lvl2pPr>
            <a:lvl3pPr>
              <a:buNone/>
              <a:defRPr/>
            </a:lvl3pPr>
            <a:lvl4pPr>
              <a:buNone/>
              <a:defRPr/>
            </a:lvl4pPr>
            <a:lvl5pPr>
              <a:buNone/>
              <a:defRPr/>
            </a:lvl5pPr>
          </a:lstStyle>
          <a:p>
            <a:pPr lvl="0"/>
            <a:r>
              <a:rPr lang="en-US" dirty="0"/>
              <a:t>In fact, it is similar to the sales rate achieved at nearby Heritage Meadows (also by Hayden Homes), which sold out in the first half of 2020. Given strong demand conditions today, it is possible that this rate will prove to be conservative, and the resulting 2.5-year sales timeframe will be shortened.</a:t>
            </a:r>
          </a:p>
        </p:txBody>
      </p:sp>
      <p:sp>
        <p:nvSpPr>
          <p:cNvPr id="20" name="Text Placeholder 10">
            <a:extLst>
              <a:ext uri="{FF2B5EF4-FFF2-40B4-BE49-F238E27FC236}">
                <a16:creationId xmlns:a16="http://schemas.microsoft.com/office/drawing/2014/main" id="{BE7B52A5-3BE2-624F-AB40-CC86A6A77225}"/>
              </a:ext>
            </a:extLst>
          </p:cNvPr>
          <p:cNvSpPr>
            <a:spLocks noGrp="1"/>
          </p:cNvSpPr>
          <p:nvPr>
            <p:ph type="body" sz="quarter" idx="22" hasCustomPrompt="1"/>
          </p:nvPr>
        </p:nvSpPr>
        <p:spPr>
          <a:xfrm>
            <a:off x="6218455" y="3013107"/>
            <a:ext cx="5348544" cy="394595"/>
          </a:xfrm>
          <a:prstGeom prst="rect">
            <a:avLst/>
          </a:prstGeom>
        </p:spPr>
        <p:txBody>
          <a:bodyPr lIns="0" tIns="0" rIns="0" bIns="0">
            <a:spAutoFit/>
          </a:bodyPr>
          <a:lstStyle>
            <a:lvl1pPr marL="0" indent="0">
              <a:lnSpc>
                <a:spcPts val="1550"/>
              </a:lnSpc>
              <a:spcBef>
                <a:spcPts val="0"/>
              </a:spcBef>
              <a:spcAft>
                <a:spcPts val="600"/>
              </a:spcAft>
              <a:buFont typeface="+mj-lt"/>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The targeted 4.0 sales per month at the Subject is supported by absorption rates being achieved in other new home subdivisions in the competitive market.</a:t>
            </a:r>
          </a:p>
        </p:txBody>
      </p:sp>
      <p:sp>
        <p:nvSpPr>
          <p:cNvPr id="21" name="Text Placeholder 10">
            <a:extLst>
              <a:ext uri="{FF2B5EF4-FFF2-40B4-BE49-F238E27FC236}">
                <a16:creationId xmlns:a16="http://schemas.microsoft.com/office/drawing/2014/main" id="{20397285-3D1A-0B40-A5FB-F99507F2E775}"/>
              </a:ext>
            </a:extLst>
          </p:cNvPr>
          <p:cNvSpPr>
            <a:spLocks noGrp="1"/>
          </p:cNvSpPr>
          <p:nvPr>
            <p:ph type="body" sz="quarter" idx="23" hasCustomPrompt="1"/>
          </p:nvPr>
        </p:nvSpPr>
        <p:spPr>
          <a:xfrm>
            <a:off x="6218455" y="4846082"/>
            <a:ext cx="5348544" cy="1215333"/>
          </a:xfrm>
          <a:prstGeom prst="rect">
            <a:avLst/>
          </a:prstGeom>
        </p:spPr>
        <p:txBody>
          <a:bodyPr lIns="0" tIns="0" rIns="0" bIns="0">
            <a:spAutoFit/>
          </a:bodyPr>
          <a:lstStyle>
            <a:lvl1pPr marL="0" indent="0">
              <a:lnSpc>
                <a:spcPts val="1550"/>
              </a:lnSpc>
              <a:spcBef>
                <a:spcPts val="0"/>
              </a:spcBef>
              <a:spcAft>
                <a:spcPts val="0"/>
              </a:spcAft>
              <a:buFont typeface="+mj-lt"/>
              <a:buNone/>
              <a:defRPr sz="1050" b="0" i="0">
                <a:latin typeface="+mn-lt"/>
              </a:defRPr>
            </a:lvl1pPr>
            <a:lvl2pPr>
              <a:buNone/>
              <a:defRPr/>
            </a:lvl2pPr>
            <a:lvl3pPr>
              <a:buNone/>
              <a:defRPr/>
            </a:lvl3pPr>
            <a:lvl4pPr>
              <a:buNone/>
              <a:defRPr/>
            </a:lvl4pPr>
            <a:lvl5pPr>
              <a:buNone/>
              <a:defRPr/>
            </a:lvl5pPr>
          </a:lstStyle>
          <a:p>
            <a:pPr lvl="0"/>
            <a:r>
              <a:rPr lang="en-US" dirty="0"/>
              <a:t>Both household types will appreciate the value offered relative to more expensive areas of the market, and older buyers will appreciate the fact that more than half of the Subject units will have single-level floorplans. 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autem</a:t>
            </a:r>
            <a:r>
              <a:rPr lang="en-US" dirty="0"/>
              <a:t> vel </a:t>
            </a:r>
            <a:r>
              <a:rPr lang="en-US" dirty="0" err="1"/>
              <a:t>eum</a:t>
            </a:r>
            <a:r>
              <a:rPr lang="en-US" dirty="0"/>
              <a:t> </a:t>
            </a:r>
            <a:r>
              <a:rPr lang="en-US" dirty="0" err="1"/>
              <a:t>iriure</a:t>
            </a:r>
            <a:r>
              <a:rPr lang="en-US" dirty="0"/>
              <a:t> dolor in </a:t>
            </a:r>
            <a:r>
              <a:rPr lang="en-US" dirty="0" err="1"/>
              <a:t>hendrerit</a:t>
            </a:r>
            <a:r>
              <a:rPr lang="en-US" dirty="0"/>
              <a:t> in </a:t>
            </a:r>
            <a:r>
              <a:rPr lang="en-US" dirty="0" err="1"/>
              <a:t>vulputate</a:t>
            </a:r>
            <a:r>
              <a:rPr lang="en-US" dirty="0"/>
              <a:t> </a:t>
            </a:r>
            <a:r>
              <a:rPr lang="en-US" dirty="0" err="1"/>
              <a:t>velit</a:t>
            </a:r>
            <a:r>
              <a:rPr lang="en-US" dirty="0"/>
              <a:t> </a:t>
            </a:r>
            <a:r>
              <a:rPr lang="en-US" dirty="0" err="1"/>
              <a:t>esse</a:t>
            </a:r>
            <a:r>
              <a:rPr lang="en-US" dirty="0"/>
              <a:t>.</a:t>
            </a:r>
          </a:p>
        </p:txBody>
      </p:sp>
      <p:sp>
        <p:nvSpPr>
          <p:cNvPr id="22" name="Text Placeholder 10">
            <a:extLst>
              <a:ext uri="{FF2B5EF4-FFF2-40B4-BE49-F238E27FC236}">
                <a16:creationId xmlns:a16="http://schemas.microsoft.com/office/drawing/2014/main" id="{45C2747F-ADF3-8C49-8C5D-775DADB96F66}"/>
              </a:ext>
            </a:extLst>
          </p:cNvPr>
          <p:cNvSpPr>
            <a:spLocks noGrp="1"/>
          </p:cNvSpPr>
          <p:nvPr>
            <p:ph type="body" sz="quarter" idx="24" hasCustomPrompt="1"/>
          </p:nvPr>
        </p:nvSpPr>
        <p:spPr>
          <a:xfrm>
            <a:off x="6218455" y="4404630"/>
            <a:ext cx="5348544" cy="394595"/>
          </a:xfrm>
          <a:prstGeom prst="rect">
            <a:avLst/>
          </a:prstGeom>
        </p:spPr>
        <p:txBody>
          <a:bodyPr lIns="0" tIns="0" rIns="0" bIns="0">
            <a:spAutoFit/>
          </a:bodyPr>
          <a:lstStyle>
            <a:lvl1pPr marL="0" indent="0">
              <a:lnSpc>
                <a:spcPts val="1550"/>
              </a:lnSpc>
              <a:spcBef>
                <a:spcPts val="0"/>
              </a:spcBef>
              <a:spcAft>
                <a:spcPts val="600"/>
              </a:spcAft>
              <a:buFont typeface="+mj-lt"/>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We anticipate that the Subject Property will attract a mix of both family and empty nester/retiree buyers.</a:t>
            </a:r>
          </a:p>
        </p:txBody>
      </p:sp>
    </p:spTree>
    <p:extLst>
      <p:ext uri="{BB962C8B-B14F-4D97-AF65-F5344CB8AC3E}">
        <p14:creationId xmlns:p14="http://schemas.microsoft.com/office/powerpoint/2010/main" val="397539481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Summary_3_Column">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C59D5B15-B1CB-1441-A73C-43CAAF218427}"/>
              </a:ext>
            </a:extLst>
          </p:cNvPr>
          <p:cNvPicPr>
            <a:picLocks noChangeAspect="1"/>
          </p:cNvPicPr>
          <p:nvPr userDrawn="1"/>
        </p:nvPicPr>
        <p:blipFill>
          <a:blip r:embed="rId2"/>
          <a:stretch>
            <a:fillRect/>
          </a:stretch>
        </p:blipFill>
        <p:spPr>
          <a:xfrm>
            <a:off x="1587" y="0"/>
            <a:ext cx="12190413" cy="6858000"/>
          </a:xfrm>
          <a:prstGeom prst="rect">
            <a:avLst/>
          </a:prstGeom>
        </p:spPr>
      </p:pic>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a:p>
        </p:txBody>
      </p:sp>
      <p:sp>
        <p:nvSpPr>
          <p:cNvPr id="11" name="Text Placeholder 10">
            <a:extLst>
              <a:ext uri="{FF2B5EF4-FFF2-40B4-BE49-F238E27FC236}">
                <a16:creationId xmlns:a16="http://schemas.microsoft.com/office/drawing/2014/main" id="{E81B10DF-2195-3646-9A71-556B0E10C041}"/>
              </a:ext>
            </a:extLst>
          </p:cNvPr>
          <p:cNvSpPr>
            <a:spLocks noGrp="1"/>
          </p:cNvSpPr>
          <p:nvPr>
            <p:ph type="body" sz="quarter" idx="13" hasCustomPrompt="1"/>
          </p:nvPr>
        </p:nvSpPr>
        <p:spPr>
          <a:xfrm>
            <a:off x="457139" y="1623328"/>
            <a:ext cx="3657124" cy="502920"/>
          </a:xfrm>
          <a:prstGeom prst="rect">
            <a:avLst/>
          </a:prstGeom>
        </p:spPr>
        <p:txBody>
          <a:bodyPr lIns="0" tIns="0" rIns="0" bIns="0"/>
          <a:lstStyle>
            <a:lvl1pPr marL="0" indent="0">
              <a:lnSpc>
                <a:spcPts val="155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THE FOLLOWING PARAGRAPHS OUTLINE THE KEY FINDINGS FROM OUR RESEARCH.</a:t>
            </a:r>
          </a:p>
        </p:txBody>
      </p:sp>
      <p:sp>
        <p:nvSpPr>
          <p:cNvPr id="12" name="Text Placeholder 10">
            <a:extLst>
              <a:ext uri="{FF2B5EF4-FFF2-40B4-BE49-F238E27FC236}">
                <a16:creationId xmlns:a16="http://schemas.microsoft.com/office/drawing/2014/main" id="{46F69B64-55CB-6048-929A-0E79F7C54E92}"/>
              </a:ext>
            </a:extLst>
          </p:cNvPr>
          <p:cNvSpPr>
            <a:spLocks noGrp="1"/>
          </p:cNvSpPr>
          <p:nvPr>
            <p:ph type="body" sz="quarter" idx="14" hasCustomPrompt="1"/>
          </p:nvPr>
        </p:nvSpPr>
        <p:spPr>
          <a:xfrm>
            <a:off x="457139" y="2793322"/>
            <a:ext cx="3657124" cy="228600"/>
          </a:xfrm>
          <a:prstGeom prst="rect">
            <a:avLst/>
          </a:prstGeom>
        </p:spPr>
        <p:txBody>
          <a:bodyPr lIns="0" tIns="0" rIns="0" bIns="0"/>
          <a:lstStyle>
            <a:lvl1pPr marL="0" indent="0">
              <a:lnSpc>
                <a:spcPts val="1550"/>
              </a:lnSpc>
              <a:spcBef>
                <a:spcPts val="0"/>
              </a:spcBef>
              <a:spcAft>
                <a:spcPts val="600"/>
              </a:spcAft>
              <a:buFont typeface="+mj-lt"/>
              <a:buNone/>
              <a:defRPr sz="1050" b="0" i="0">
                <a:latin typeface="+mn-lt"/>
              </a:defRPr>
            </a:lvl1pPr>
            <a:lvl2pPr>
              <a:buNone/>
              <a:defRPr/>
            </a:lvl2pPr>
            <a:lvl3pPr>
              <a:buNone/>
              <a:defRPr/>
            </a:lvl3pPr>
            <a:lvl4pPr>
              <a:buNone/>
              <a:defRPr/>
            </a:lvl4pPr>
            <a:lvl5pPr>
              <a:buNone/>
              <a:defRPr/>
            </a:lvl5pPr>
          </a:lstStyle>
          <a:p>
            <a:pPr lvl="0"/>
            <a:r>
              <a:rPr lang="en-US" dirty="0"/>
              <a:t>This is based on several factors, including:</a:t>
            </a:r>
          </a:p>
        </p:txBody>
      </p:sp>
      <p:sp>
        <p:nvSpPr>
          <p:cNvPr id="13" name="Text Placeholder 10">
            <a:extLst>
              <a:ext uri="{FF2B5EF4-FFF2-40B4-BE49-F238E27FC236}">
                <a16:creationId xmlns:a16="http://schemas.microsoft.com/office/drawing/2014/main" id="{5F414E75-9968-A948-A600-C0047CA0435E}"/>
              </a:ext>
            </a:extLst>
          </p:cNvPr>
          <p:cNvSpPr>
            <a:spLocks noGrp="1"/>
          </p:cNvSpPr>
          <p:nvPr>
            <p:ph type="body" sz="quarter" idx="18" hasCustomPrompt="1"/>
          </p:nvPr>
        </p:nvSpPr>
        <p:spPr>
          <a:xfrm>
            <a:off x="457140" y="2157984"/>
            <a:ext cx="3657124" cy="594360"/>
          </a:xfrm>
          <a:prstGeom prst="rect">
            <a:avLst/>
          </a:prstGeom>
        </p:spPr>
        <p:txBody>
          <a:bodyPr lIns="0" tIns="0" rIns="0" bIns="0"/>
          <a:lstStyle>
            <a:lvl1pPr marL="0" indent="0">
              <a:lnSpc>
                <a:spcPts val="1550"/>
              </a:lnSpc>
              <a:spcBef>
                <a:spcPts val="0"/>
              </a:spcBef>
              <a:spcAft>
                <a:spcPts val="600"/>
              </a:spcAft>
              <a:buFont typeface="+mj-lt"/>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Our research and analysis indicates a strong opportunity for the subject property if developed into a 115-unit single family home neighborhood as proposed.</a:t>
            </a:r>
          </a:p>
        </p:txBody>
      </p:sp>
      <p:sp>
        <p:nvSpPr>
          <p:cNvPr id="15" name="Text Placeholder 10">
            <a:extLst>
              <a:ext uri="{FF2B5EF4-FFF2-40B4-BE49-F238E27FC236}">
                <a16:creationId xmlns:a16="http://schemas.microsoft.com/office/drawing/2014/main" id="{C8BF6227-07DF-0541-828E-91001A70B81F}"/>
              </a:ext>
            </a:extLst>
          </p:cNvPr>
          <p:cNvSpPr>
            <a:spLocks noGrp="1"/>
          </p:cNvSpPr>
          <p:nvPr>
            <p:ph type="body" sz="quarter" idx="16" hasCustomPrompt="1"/>
          </p:nvPr>
        </p:nvSpPr>
        <p:spPr>
          <a:xfrm>
            <a:off x="470744" y="3079744"/>
            <a:ext cx="3657124" cy="3211329"/>
          </a:xfrm>
          <a:prstGeom prst="rect">
            <a:avLst/>
          </a:prstGeom>
        </p:spPr>
        <p:txBody>
          <a:bodyPr lIns="0" tIns="0" rIns="0" bIns="0"/>
          <a:lstStyle>
            <a:lvl1pPr marL="159988" indent="-159988">
              <a:lnSpc>
                <a:spcPts val="1400"/>
              </a:lnSpc>
              <a:spcBef>
                <a:spcPts val="0"/>
              </a:spcBef>
              <a:spcAft>
                <a:spcPts val="600"/>
              </a:spcAft>
              <a:buClr>
                <a:srgbClr val="00AB8C"/>
              </a:buClr>
              <a:buSzPct val="90000"/>
              <a:buFontTx/>
              <a:buBlip>
                <a:blip r:embed="rId3">
                  <a:extLst>
                    <a:ext uri="{96DAC541-7B7A-43D3-8B79-37D633B846F1}">
                      <asvg:svgBlip xmlns:asvg="http://schemas.microsoft.com/office/drawing/2016/SVG/main" r:embed="rId4"/>
                    </a:ext>
                  </a:extLst>
                </a:blip>
              </a:buBlip>
              <a:defRPr sz="1050" b="0" i="0">
                <a:latin typeface="+mn-lt"/>
              </a:defRPr>
            </a:lvl1pPr>
            <a:lvl2pPr>
              <a:buNone/>
              <a:defRPr/>
            </a:lvl2pPr>
            <a:lvl3pPr>
              <a:buNone/>
              <a:defRPr/>
            </a:lvl3pPr>
            <a:lvl4pPr>
              <a:buNone/>
              <a:defRPr/>
            </a:lvl4pPr>
            <a:lvl5pPr>
              <a:buNone/>
              <a:defRPr/>
            </a:lvl5pPr>
          </a:lstStyle>
          <a:p>
            <a:pPr lvl="0"/>
            <a:r>
              <a:rPr lang="en-US" dirty="0"/>
              <a:t>Strong demand for new homes in Canyon County and throughout the Boise MSA, as evidenced by ultra-low inventory (see the following page) and rapidly rising prices.</a:t>
            </a:r>
          </a:p>
          <a:p>
            <a:pPr lvl="0"/>
            <a:r>
              <a:rPr lang="en-US" dirty="0"/>
              <a:t>Solid demand for new homes in the Subject’s immediate area, as evidenced by the numerous active and recently sold out new neighborhoods nearby.</a:t>
            </a:r>
          </a:p>
          <a:p>
            <a:pPr lvl="0"/>
            <a:r>
              <a:rPr lang="en-US" dirty="0"/>
              <a:t>Hayden Homes’ position as one of the top home builders in Canyon County and the greater Boise market.</a:t>
            </a:r>
          </a:p>
          <a:p>
            <a:pPr lvl="0"/>
            <a:r>
              <a:rPr lang="en-US" dirty="0"/>
              <a:t>Strong local economic conditions, in spite of the ongoing COVID-19 pandemic (nearly 90% of jobs lost during the earlier part of this year have been regained, and unemployment is already back to an ultra-low 4%).</a:t>
            </a:r>
          </a:p>
          <a:p>
            <a:pPr lvl="0"/>
            <a:r>
              <a:rPr lang="en-US" dirty="0"/>
              <a:t>The Subject’s proposed price point in the mid $200,000s, which is at the lower end of the new home price spectrum for the MSA.</a:t>
            </a:r>
          </a:p>
        </p:txBody>
      </p:sp>
      <p:sp>
        <p:nvSpPr>
          <p:cNvPr id="17" name="Text Placeholder 10">
            <a:extLst>
              <a:ext uri="{FF2B5EF4-FFF2-40B4-BE49-F238E27FC236}">
                <a16:creationId xmlns:a16="http://schemas.microsoft.com/office/drawing/2014/main" id="{49C6732E-5569-0748-9D8B-5CA07113E625}"/>
              </a:ext>
            </a:extLst>
          </p:cNvPr>
          <p:cNvSpPr>
            <a:spLocks noGrp="1"/>
          </p:cNvSpPr>
          <p:nvPr>
            <p:ph type="body" sz="quarter" idx="19" hasCustomPrompt="1"/>
          </p:nvPr>
        </p:nvSpPr>
        <p:spPr>
          <a:xfrm>
            <a:off x="4297120" y="2495643"/>
            <a:ext cx="3565696" cy="804964"/>
          </a:xfrm>
          <a:prstGeom prst="rect">
            <a:avLst/>
          </a:prstGeom>
        </p:spPr>
        <p:txBody>
          <a:bodyPr lIns="0" tIns="0" rIns="0" bIns="0">
            <a:spAutoFit/>
          </a:bodyPr>
          <a:lstStyle>
            <a:lvl1pPr marL="0" indent="0">
              <a:lnSpc>
                <a:spcPts val="1550"/>
              </a:lnSpc>
              <a:spcBef>
                <a:spcPts val="0"/>
              </a:spcBef>
              <a:spcAft>
                <a:spcPts val="0"/>
              </a:spcAft>
              <a:buFont typeface="+mj-lt"/>
              <a:buNone/>
              <a:defRPr sz="1050" b="0" i="0">
                <a:latin typeface="+mn-lt"/>
              </a:defRPr>
            </a:lvl1pPr>
            <a:lvl2pPr>
              <a:buNone/>
              <a:defRPr/>
            </a:lvl2pPr>
            <a:lvl3pPr>
              <a:buNone/>
              <a:defRPr/>
            </a:lvl3pPr>
            <a:lvl4pPr>
              <a:buNone/>
              <a:defRPr/>
            </a:lvl4pPr>
            <a:lvl5pPr>
              <a:buNone/>
              <a:defRPr/>
            </a:lvl5pPr>
          </a:lstStyle>
          <a:p>
            <a:pPr lvl="0"/>
            <a:r>
              <a:rPr lang="en-US" dirty="0"/>
              <a:t>Locally-driven demand and demand from out of state (particularly California) is fueling an otherwise growing “fire” of opportunity that will likely continue through the foreseeable future.</a:t>
            </a:r>
          </a:p>
        </p:txBody>
      </p:sp>
      <p:sp>
        <p:nvSpPr>
          <p:cNvPr id="18" name="Text Placeholder 10">
            <a:extLst>
              <a:ext uri="{FF2B5EF4-FFF2-40B4-BE49-F238E27FC236}">
                <a16:creationId xmlns:a16="http://schemas.microsoft.com/office/drawing/2014/main" id="{1C55D129-0395-9944-81BE-6B0758B9C408}"/>
              </a:ext>
            </a:extLst>
          </p:cNvPr>
          <p:cNvSpPr>
            <a:spLocks noGrp="1"/>
          </p:cNvSpPr>
          <p:nvPr>
            <p:ph type="body" sz="quarter" idx="20" hasCustomPrompt="1"/>
          </p:nvPr>
        </p:nvSpPr>
        <p:spPr>
          <a:xfrm>
            <a:off x="4297120" y="1623328"/>
            <a:ext cx="3565696" cy="804964"/>
          </a:xfrm>
          <a:prstGeom prst="rect">
            <a:avLst/>
          </a:prstGeom>
        </p:spPr>
        <p:txBody>
          <a:bodyPr lIns="0" tIns="0" rIns="0" bIns="0">
            <a:spAutoFit/>
          </a:bodyPr>
          <a:lstStyle>
            <a:lvl1pPr marL="0" indent="0">
              <a:lnSpc>
                <a:spcPts val="1550"/>
              </a:lnSpc>
              <a:spcBef>
                <a:spcPts val="0"/>
              </a:spcBef>
              <a:spcAft>
                <a:spcPts val="600"/>
              </a:spcAft>
              <a:buFont typeface="+mj-lt"/>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While there may be some small risk of the market slowing due to some unforeseen circumstance (or home prices getting out of reach of the local population), near-term risk appears to be very low.</a:t>
            </a:r>
          </a:p>
        </p:txBody>
      </p:sp>
      <p:sp>
        <p:nvSpPr>
          <p:cNvPr id="19" name="Text Placeholder 10">
            <a:extLst>
              <a:ext uri="{FF2B5EF4-FFF2-40B4-BE49-F238E27FC236}">
                <a16:creationId xmlns:a16="http://schemas.microsoft.com/office/drawing/2014/main" id="{EF0C154A-5F38-F542-A009-3D6A8137C7A8}"/>
              </a:ext>
            </a:extLst>
          </p:cNvPr>
          <p:cNvSpPr>
            <a:spLocks noGrp="1"/>
          </p:cNvSpPr>
          <p:nvPr>
            <p:ph type="body" sz="quarter" idx="21" hasCustomPrompt="1"/>
          </p:nvPr>
        </p:nvSpPr>
        <p:spPr>
          <a:xfrm>
            <a:off x="4297120" y="4143305"/>
            <a:ext cx="3565696" cy="1010148"/>
          </a:xfrm>
          <a:prstGeom prst="rect">
            <a:avLst/>
          </a:prstGeom>
        </p:spPr>
        <p:txBody>
          <a:bodyPr lIns="0" tIns="0" rIns="0" bIns="0">
            <a:spAutoFit/>
          </a:bodyPr>
          <a:lstStyle>
            <a:lvl1pPr marL="0" indent="0">
              <a:lnSpc>
                <a:spcPts val="1550"/>
              </a:lnSpc>
              <a:spcBef>
                <a:spcPts val="0"/>
              </a:spcBef>
              <a:spcAft>
                <a:spcPts val="0"/>
              </a:spcAft>
              <a:buFont typeface="+mj-lt"/>
              <a:buNone/>
              <a:defRPr sz="1050" b="0" i="0">
                <a:latin typeface="+mn-lt"/>
              </a:defRPr>
            </a:lvl1pPr>
            <a:lvl2pPr>
              <a:buNone/>
              <a:defRPr/>
            </a:lvl2pPr>
            <a:lvl3pPr>
              <a:buNone/>
              <a:defRPr/>
            </a:lvl3pPr>
            <a:lvl4pPr>
              <a:buNone/>
              <a:defRPr/>
            </a:lvl4pPr>
            <a:lvl5pPr>
              <a:buNone/>
              <a:defRPr/>
            </a:lvl5pPr>
          </a:lstStyle>
          <a:p>
            <a:pPr lvl="0"/>
            <a:r>
              <a:rPr lang="en-US" dirty="0"/>
              <a:t>In fact, it is similar to the sales rate achieved at nearby Heritage Meadows (also by Hayden Homes), which sold out in the first half of 2020. Given strong demand conditions today, it is possible that this rate will prove to be conservative, and the resulting 2.5-year sales timeframe will be shortened.</a:t>
            </a:r>
          </a:p>
        </p:txBody>
      </p:sp>
      <p:sp>
        <p:nvSpPr>
          <p:cNvPr id="20" name="Text Placeholder 10">
            <a:extLst>
              <a:ext uri="{FF2B5EF4-FFF2-40B4-BE49-F238E27FC236}">
                <a16:creationId xmlns:a16="http://schemas.microsoft.com/office/drawing/2014/main" id="{BE7B52A5-3BE2-624F-AB40-CC86A6A77225}"/>
              </a:ext>
            </a:extLst>
          </p:cNvPr>
          <p:cNvSpPr>
            <a:spLocks noGrp="1"/>
          </p:cNvSpPr>
          <p:nvPr>
            <p:ph type="body" sz="quarter" idx="22" hasCustomPrompt="1"/>
          </p:nvPr>
        </p:nvSpPr>
        <p:spPr>
          <a:xfrm>
            <a:off x="4297120" y="3437087"/>
            <a:ext cx="3565696" cy="599780"/>
          </a:xfrm>
          <a:prstGeom prst="rect">
            <a:avLst/>
          </a:prstGeom>
        </p:spPr>
        <p:txBody>
          <a:bodyPr lIns="0" tIns="0" rIns="0" bIns="0">
            <a:spAutoFit/>
          </a:bodyPr>
          <a:lstStyle>
            <a:lvl1pPr marL="0" indent="0">
              <a:lnSpc>
                <a:spcPts val="1550"/>
              </a:lnSpc>
              <a:spcBef>
                <a:spcPts val="0"/>
              </a:spcBef>
              <a:spcAft>
                <a:spcPts val="600"/>
              </a:spcAft>
              <a:buFont typeface="+mj-lt"/>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The targeted 4.0 sales per month at the Subject is supported by absorption rates being achieved in other new home subdivisions in the competitive market.</a:t>
            </a:r>
          </a:p>
        </p:txBody>
      </p:sp>
      <p:sp>
        <p:nvSpPr>
          <p:cNvPr id="21" name="Text Placeholder 10">
            <a:extLst>
              <a:ext uri="{FF2B5EF4-FFF2-40B4-BE49-F238E27FC236}">
                <a16:creationId xmlns:a16="http://schemas.microsoft.com/office/drawing/2014/main" id="{20397285-3D1A-0B40-A5FB-F99507F2E775}"/>
              </a:ext>
            </a:extLst>
          </p:cNvPr>
          <p:cNvSpPr>
            <a:spLocks noGrp="1"/>
          </p:cNvSpPr>
          <p:nvPr>
            <p:ph type="body" sz="quarter" idx="23" hasCustomPrompt="1"/>
          </p:nvPr>
        </p:nvSpPr>
        <p:spPr>
          <a:xfrm>
            <a:off x="8111902" y="2113788"/>
            <a:ext cx="3657124" cy="3677545"/>
          </a:xfrm>
          <a:prstGeom prst="rect">
            <a:avLst/>
          </a:prstGeom>
        </p:spPr>
        <p:txBody>
          <a:bodyPr lIns="0" tIns="0" rIns="0" bIns="0">
            <a:spAutoFit/>
          </a:bodyPr>
          <a:lstStyle>
            <a:lvl1pPr marL="0" indent="0">
              <a:lnSpc>
                <a:spcPts val="1550"/>
              </a:lnSpc>
              <a:spcBef>
                <a:spcPts val="0"/>
              </a:spcBef>
              <a:spcAft>
                <a:spcPts val="0"/>
              </a:spcAft>
              <a:buFont typeface="+mj-lt"/>
              <a:buNone/>
              <a:defRPr sz="1050" b="0" i="0">
                <a:latin typeface="+mn-lt"/>
              </a:defRPr>
            </a:lvl1pPr>
            <a:lvl2pPr>
              <a:buNone/>
              <a:defRPr/>
            </a:lvl2pPr>
            <a:lvl3pPr>
              <a:buNone/>
              <a:defRPr/>
            </a:lvl3pPr>
            <a:lvl4pPr>
              <a:buNone/>
              <a:defRPr/>
            </a:lvl4pPr>
            <a:lvl5pPr>
              <a:buNone/>
              <a:defRPr/>
            </a:lvl5pPr>
          </a:lstStyle>
          <a:p>
            <a:pPr lvl="0"/>
            <a:r>
              <a:rPr lang="en-US" dirty="0"/>
              <a:t>Both household types will appreciate the value offered relative to more expensive areas of the market, and older buyers will appreciate the fact that more than half of the Subject units will have single-level floorplans. </a:t>
            </a:r>
          </a:p>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autem</a:t>
            </a:r>
            <a:r>
              <a:rPr lang="en-US" dirty="0"/>
              <a:t> vel </a:t>
            </a:r>
            <a:r>
              <a:rPr lang="en-US" dirty="0" err="1"/>
              <a:t>eum</a:t>
            </a:r>
            <a:r>
              <a:rPr lang="en-US" dirty="0"/>
              <a:t> </a:t>
            </a:r>
            <a:r>
              <a:rPr lang="en-US" dirty="0" err="1"/>
              <a:t>iriure</a:t>
            </a:r>
            <a:r>
              <a:rPr lang="en-US" dirty="0"/>
              <a:t> dolor in </a:t>
            </a:r>
            <a:r>
              <a:rPr lang="en-US" dirty="0" err="1"/>
              <a:t>hendrerit</a:t>
            </a:r>
            <a:r>
              <a:rPr lang="en-US" dirty="0"/>
              <a:t> in </a:t>
            </a:r>
            <a:r>
              <a:rPr lang="en-US" dirty="0" err="1"/>
              <a:t>vulputate</a:t>
            </a:r>
            <a:r>
              <a:rPr lang="en-US" dirty="0"/>
              <a:t> </a:t>
            </a:r>
            <a:r>
              <a:rPr lang="en-US" dirty="0" err="1"/>
              <a:t>velit</a:t>
            </a:r>
            <a:r>
              <a:rPr lang="en-US" dirty="0"/>
              <a:t> </a:t>
            </a:r>
            <a:r>
              <a:rPr lang="en-US" dirty="0" err="1"/>
              <a:t>esse</a:t>
            </a:r>
            <a:r>
              <a:rPr lang="en-US" dirty="0"/>
              <a:t>. 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a:t>
            </a:r>
          </a:p>
          <a:p>
            <a:pPr lvl="0"/>
            <a:r>
              <a:rPr lang="en-US" dirty="0"/>
              <a:t>Duis </a:t>
            </a:r>
            <a:r>
              <a:rPr lang="en-US" dirty="0" err="1"/>
              <a:t>autem</a:t>
            </a:r>
            <a:r>
              <a:rPr lang="en-US" dirty="0"/>
              <a:t> vel </a:t>
            </a:r>
            <a:r>
              <a:rPr lang="en-US" dirty="0" err="1"/>
              <a:t>eum</a:t>
            </a:r>
            <a:r>
              <a:rPr lang="en-US" dirty="0"/>
              <a:t> </a:t>
            </a:r>
            <a:r>
              <a:rPr lang="en-US" dirty="0" err="1"/>
              <a:t>iriure</a:t>
            </a:r>
            <a:r>
              <a:rPr lang="en-US" dirty="0"/>
              <a:t> dolor in </a:t>
            </a:r>
            <a:r>
              <a:rPr lang="en-US" dirty="0" err="1"/>
              <a:t>hendrerit</a:t>
            </a:r>
            <a:r>
              <a:rPr lang="en-US" dirty="0"/>
              <a:t> in </a:t>
            </a:r>
            <a:r>
              <a:rPr lang="en-US" dirty="0" err="1"/>
              <a:t>vulputate</a:t>
            </a:r>
            <a:r>
              <a:rPr lang="en-US" dirty="0"/>
              <a:t> </a:t>
            </a:r>
            <a:r>
              <a:rPr lang="en-US" dirty="0" err="1"/>
              <a:t>velit</a:t>
            </a:r>
            <a:r>
              <a:rPr lang="en-US" dirty="0"/>
              <a:t> </a:t>
            </a:r>
            <a:r>
              <a:rPr lang="en-US" dirty="0" err="1"/>
              <a:t>esse</a:t>
            </a:r>
            <a:r>
              <a:rPr lang="en-US" dirty="0"/>
              <a:t> </a:t>
            </a:r>
            <a:r>
              <a:rPr lang="en-US" dirty="0" err="1"/>
              <a:t>molestie</a:t>
            </a:r>
            <a:r>
              <a:rPr lang="en-US" dirty="0"/>
              <a:t> </a:t>
            </a:r>
            <a:r>
              <a:rPr lang="en-US" dirty="0" err="1"/>
              <a:t>consequat</a:t>
            </a:r>
            <a:r>
              <a:rPr lang="en-US" dirty="0"/>
              <a:t>, vel </a:t>
            </a:r>
            <a:r>
              <a:rPr lang="en-US" dirty="0" err="1"/>
              <a:t>illum</a:t>
            </a:r>
            <a:r>
              <a:rPr lang="en-US" dirty="0"/>
              <a:t> dolore </a:t>
            </a:r>
            <a:r>
              <a:rPr lang="en-US" dirty="0" err="1"/>
              <a:t>eu</a:t>
            </a:r>
            <a:r>
              <a:rPr lang="en-US" dirty="0"/>
              <a:t> </a:t>
            </a:r>
            <a:r>
              <a:rPr lang="en-US" dirty="0" err="1"/>
              <a:t>feugiat</a:t>
            </a:r>
            <a:r>
              <a:rPr lang="en-US" dirty="0"/>
              <a:t> </a:t>
            </a:r>
            <a:r>
              <a:rPr lang="en-US" dirty="0" err="1"/>
              <a:t>nulla</a:t>
            </a:r>
            <a:r>
              <a:rPr lang="en-US" dirty="0"/>
              <a:t> </a:t>
            </a:r>
            <a:r>
              <a:rPr lang="en-US" dirty="0" err="1"/>
              <a:t>facilisis</a:t>
            </a:r>
            <a:r>
              <a:rPr lang="en-US" dirty="0"/>
              <a:t> at </a:t>
            </a:r>
            <a:r>
              <a:rPr lang="en-US" dirty="0" err="1"/>
              <a:t>vero</a:t>
            </a:r>
            <a:r>
              <a:rPr lang="en-US" dirty="0"/>
              <a:t> eros et </a:t>
            </a:r>
            <a:r>
              <a:rPr lang="en-US" dirty="0" err="1"/>
              <a:t>accumsan</a:t>
            </a:r>
            <a:r>
              <a:rPr lang="en-US" dirty="0"/>
              <a:t> et </a:t>
            </a:r>
            <a:r>
              <a:rPr lang="en-US" dirty="0" err="1"/>
              <a:t>iusto</a:t>
            </a:r>
            <a:r>
              <a:rPr lang="en-US" dirty="0"/>
              <a:t> </a:t>
            </a:r>
            <a:r>
              <a:rPr lang="en-US" dirty="0" err="1"/>
              <a:t>odio</a:t>
            </a:r>
            <a:r>
              <a:rPr lang="en-US" dirty="0"/>
              <a:t> </a:t>
            </a:r>
            <a:r>
              <a:rPr lang="en-US" dirty="0" err="1"/>
              <a:t>dignissim</a:t>
            </a:r>
            <a:r>
              <a:rPr lang="en-US" dirty="0"/>
              <a:t> qui </a:t>
            </a:r>
            <a:r>
              <a:rPr lang="en-US" dirty="0" err="1"/>
              <a:t>blandit</a:t>
            </a:r>
            <a:r>
              <a:rPr lang="en-US" dirty="0"/>
              <a:t> </a:t>
            </a:r>
            <a:r>
              <a:rPr lang="en-US" dirty="0" err="1"/>
              <a:t>praesent</a:t>
            </a:r>
            <a:r>
              <a:rPr lang="en-US" dirty="0"/>
              <a:t> </a:t>
            </a:r>
            <a:r>
              <a:rPr lang="en-US" dirty="0" err="1"/>
              <a:t>luptatum</a:t>
            </a:r>
            <a:r>
              <a:rPr lang="en-US" dirty="0"/>
              <a:t> </a:t>
            </a:r>
            <a:r>
              <a:rPr lang="en-US" dirty="0" err="1"/>
              <a:t>zzril</a:t>
            </a:r>
            <a:r>
              <a:rPr lang="en-US" dirty="0"/>
              <a:t> </a:t>
            </a:r>
            <a:r>
              <a:rPr lang="en-US" dirty="0" err="1"/>
              <a:t>delenit</a:t>
            </a:r>
            <a:r>
              <a:rPr lang="en-US" dirty="0"/>
              <a:t> </a:t>
            </a:r>
            <a:r>
              <a:rPr lang="en-US" dirty="0" err="1"/>
              <a:t>augue</a:t>
            </a:r>
            <a:r>
              <a:rPr lang="en-US" dirty="0"/>
              <a:t> </a:t>
            </a:r>
            <a:r>
              <a:rPr lang="en-US" dirty="0" err="1"/>
              <a:t>duis</a:t>
            </a:r>
            <a:r>
              <a:rPr lang="en-US" dirty="0"/>
              <a:t> dolore </a:t>
            </a:r>
            <a:r>
              <a:rPr lang="en-US" dirty="0" err="1"/>
              <a:t>te</a:t>
            </a:r>
            <a:r>
              <a:rPr lang="en-US" dirty="0"/>
              <a:t> </a:t>
            </a:r>
            <a:r>
              <a:rPr lang="en-US" dirty="0" err="1"/>
              <a:t>feugait</a:t>
            </a:r>
            <a:r>
              <a:rPr lang="en-US" dirty="0"/>
              <a:t> </a:t>
            </a:r>
            <a:r>
              <a:rPr lang="en-US" dirty="0" err="1"/>
              <a:t>nulla</a:t>
            </a:r>
            <a:r>
              <a:rPr lang="en-US" dirty="0"/>
              <a:t> </a:t>
            </a:r>
            <a:r>
              <a:rPr lang="en-US" dirty="0" err="1"/>
              <a:t>facilisi</a:t>
            </a:r>
            <a:r>
              <a:rPr lang="en-US" dirty="0"/>
              <a:t>.</a:t>
            </a:r>
          </a:p>
        </p:txBody>
      </p:sp>
      <p:sp>
        <p:nvSpPr>
          <p:cNvPr id="22" name="Text Placeholder 10">
            <a:extLst>
              <a:ext uri="{FF2B5EF4-FFF2-40B4-BE49-F238E27FC236}">
                <a16:creationId xmlns:a16="http://schemas.microsoft.com/office/drawing/2014/main" id="{45C2747F-ADF3-8C49-8C5D-775DADB96F66}"/>
              </a:ext>
            </a:extLst>
          </p:cNvPr>
          <p:cNvSpPr>
            <a:spLocks noGrp="1"/>
          </p:cNvSpPr>
          <p:nvPr>
            <p:ph type="body" sz="quarter" idx="24" hasCustomPrompt="1"/>
          </p:nvPr>
        </p:nvSpPr>
        <p:spPr>
          <a:xfrm>
            <a:off x="8111902" y="1623327"/>
            <a:ext cx="3657124" cy="394595"/>
          </a:xfrm>
          <a:prstGeom prst="rect">
            <a:avLst/>
          </a:prstGeom>
        </p:spPr>
        <p:txBody>
          <a:bodyPr lIns="0" tIns="0" rIns="0" bIns="0">
            <a:spAutoFit/>
          </a:bodyPr>
          <a:lstStyle>
            <a:lvl1pPr marL="0" indent="0">
              <a:lnSpc>
                <a:spcPts val="1550"/>
              </a:lnSpc>
              <a:spcBef>
                <a:spcPts val="0"/>
              </a:spcBef>
              <a:spcAft>
                <a:spcPts val="600"/>
              </a:spcAft>
              <a:buFont typeface="+mj-lt"/>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We anticipate that the Subject Property will attract a mix of both family and empty nester/retiree buyers.</a:t>
            </a:r>
          </a:p>
        </p:txBody>
      </p:sp>
      <p:sp>
        <p:nvSpPr>
          <p:cNvPr id="26" name="Title 1">
            <a:extLst>
              <a:ext uri="{FF2B5EF4-FFF2-40B4-BE49-F238E27FC236}">
                <a16:creationId xmlns:a16="http://schemas.microsoft.com/office/drawing/2014/main" id="{FB3CD03F-0DF8-2948-8242-6347BCC3DBA5}"/>
              </a:ext>
            </a:extLst>
          </p:cNvPr>
          <p:cNvSpPr>
            <a:spLocks noGrp="1"/>
          </p:cNvSpPr>
          <p:nvPr>
            <p:ph type="title" hasCustomPrompt="1"/>
          </p:nvPr>
        </p:nvSpPr>
        <p:spPr>
          <a:xfrm>
            <a:off x="457140" y="914400"/>
            <a:ext cx="6857107" cy="594360"/>
          </a:xfrm>
          <a:prstGeom prst="rect">
            <a:avLst/>
          </a:prstGeom>
        </p:spPr>
        <p:txBody>
          <a:bodyPr lIns="0" tIns="0" rIns="0" bIns="0"/>
          <a:lstStyle>
            <a:lvl1pPr>
              <a:lnSpc>
                <a:spcPct val="100000"/>
              </a:lnSpc>
              <a:defRPr sz="2500"/>
            </a:lvl1pPr>
          </a:lstStyle>
          <a:p>
            <a:r>
              <a:rPr lang="en-US" dirty="0"/>
              <a:t>Summary of key conclusions</a:t>
            </a:r>
          </a:p>
        </p:txBody>
      </p:sp>
    </p:spTree>
    <p:extLst>
      <p:ext uri="{BB962C8B-B14F-4D97-AF65-F5344CB8AC3E}">
        <p14:creationId xmlns:p14="http://schemas.microsoft.com/office/powerpoint/2010/main" val="109079394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Quote_Photo">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5432B38-9135-364A-A718-BF8B4ABCB5A8}"/>
              </a:ext>
            </a:extLst>
          </p:cNvPr>
          <p:cNvPicPr>
            <a:picLocks noChangeAspect="1"/>
          </p:cNvPicPr>
          <p:nvPr userDrawn="1"/>
        </p:nvPicPr>
        <p:blipFill>
          <a:blip r:embed="rId2"/>
          <a:stretch>
            <a:fillRect/>
          </a:stretch>
        </p:blipFill>
        <p:spPr>
          <a:xfrm>
            <a:off x="793" y="0"/>
            <a:ext cx="12190413" cy="6858000"/>
          </a:xfrm>
          <a:prstGeom prst="rect">
            <a:avLst/>
          </a:prstGeom>
        </p:spPr>
      </p:pic>
      <p:sp>
        <p:nvSpPr>
          <p:cNvPr id="8" name="Picture Placeholder 6">
            <a:extLst>
              <a:ext uri="{FF2B5EF4-FFF2-40B4-BE49-F238E27FC236}">
                <a16:creationId xmlns:a16="http://schemas.microsoft.com/office/drawing/2014/main" id="{099CAC88-8DB4-BE45-B6F5-274EB328AA4A}"/>
              </a:ext>
            </a:extLst>
          </p:cNvPr>
          <p:cNvSpPr>
            <a:spLocks noGrp="1"/>
          </p:cNvSpPr>
          <p:nvPr>
            <p:ph type="pic" sz="quarter" idx="17" hasCustomPrompt="1"/>
          </p:nvPr>
        </p:nvSpPr>
        <p:spPr>
          <a:xfrm>
            <a:off x="6125682" y="-1"/>
            <a:ext cx="6066318" cy="6858000"/>
          </a:xfrm>
          <a:prstGeom prst="rect">
            <a:avLst/>
          </a:prstGeom>
          <a:solidFill>
            <a:schemeClr val="bg1">
              <a:lumMod val="50000"/>
            </a:schemeClr>
          </a:solidFill>
        </p:spPr>
        <p:txBody>
          <a:bodyPr anchor="ctr"/>
          <a:lstStyle>
            <a:lvl1pPr algn="ctr">
              <a:buNone/>
              <a:defRPr>
                <a:solidFill>
                  <a:schemeClr val="bg1"/>
                </a:solidFill>
              </a:defRPr>
            </a:lvl1pPr>
          </a:lstStyle>
          <a:p>
            <a:r>
              <a:rPr lang="en-US" dirty="0"/>
              <a:t>Insert Picture Here</a:t>
            </a:r>
          </a:p>
        </p:txBody>
      </p:sp>
      <p:sp>
        <p:nvSpPr>
          <p:cNvPr id="3" name="Slide Number Placeholder 2">
            <a:extLst>
              <a:ext uri="{FF2B5EF4-FFF2-40B4-BE49-F238E27FC236}">
                <a16:creationId xmlns:a16="http://schemas.microsoft.com/office/drawing/2014/main" id="{C368D6D8-BF49-DD40-9F04-E7B502AC9DDB}"/>
              </a:ext>
            </a:extLst>
          </p:cNvPr>
          <p:cNvSpPr>
            <a:spLocks noGrp="1"/>
          </p:cNvSpPr>
          <p:nvPr>
            <p:ph type="sldNum" sz="quarter" idx="10"/>
          </p:nvPr>
        </p:nvSpPr>
        <p:spPr/>
        <p:txBody>
          <a:bodyPr/>
          <a:lstStyle/>
          <a:p>
            <a:fld id="{010974C9-39F3-3947-8B5D-BF1F533E6409}" type="slidenum">
              <a:rPr lang="en-US" smtClean="0"/>
              <a:pPr/>
              <a:t>‹#›</a:t>
            </a:fld>
            <a:endParaRPr lang="en-US" sz="800"/>
          </a:p>
        </p:txBody>
      </p:sp>
      <p:pic>
        <p:nvPicPr>
          <p:cNvPr id="10" name="Graphic 9">
            <a:extLst>
              <a:ext uri="{FF2B5EF4-FFF2-40B4-BE49-F238E27FC236}">
                <a16:creationId xmlns:a16="http://schemas.microsoft.com/office/drawing/2014/main" id="{DD739036-549D-9D48-9352-C63CE14BF1B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59995" y="772054"/>
            <a:ext cx="891424" cy="534924"/>
          </a:xfrm>
          <a:prstGeom prst="rect">
            <a:avLst/>
          </a:prstGeom>
        </p:spPr>
      </p:pic>
      <p:sp>
        <p:nvSpPr>
          <p:cNvPr id="13" name="Text Placeholder 12">
            <a:extLst>
              <a:ext uri="{FF2B5EF4-FFF2-40B4-BE49-F238E27FC236}">
                <a16:creationId xmlns:a16="http://schemas.microsoft.com/office/drawing/2014/main" id="{B76083A2-3245-6447-B137-95C25A8D0541}"/>
              </a:ext>
            </a:extLst>
          </p:cNvPr>
          <p:cNvSpPr>
            <a:spLocks noGrp="1"/>
          </p:cNvSpPr>
          <p:nvPr>
            <p:ph type="body" sz="quarter" idx="18" hasCustomPrompt="1"/>
          </p:nvPr>
        </p:nvSpPr>
        <p:spPr>
          <a:xfrm>
            <a:off x="959995" y="1680556"/>
            <a:ext cx="4571405" cy="3429000"/>
          </a:xfrm>
          <a:prstGeom prst="rect">
            <a:avLst/>
          </a:prstGeom>
        </p:spPr>
        <p:txBody>
          <a:bodyPr lIns="0" tIns="0" rIns="0" bIns="0"/>
          <a:lstStyle>
            <a:lvl1pPr marL="0" indent="0">
              <a:lnSpc>
                <a:spcPts val="4349"/>
              </a:lnSpc>
              <a:spcBef>
                <a:spcPts val="0"/>
              </a:spcBef>
              <a:buFontTx/>
              <a:buNone/>
              <a:defRPr sz="3349">
                <a:latin typeface="+mj-lt"/>
              </a:defRPr>
            </a:lvl1pPr>
            <a:lvl2pPr indent="0">
              <a:lnSpc>
                <a:spcPct val="100000"/>
              </a:lnSpc>
              <a:buFontTx/>
              <a:buNone/>
              <a:defRPr/>
            </a:lvl2pPr>
            <a:lvl3pPr indent="0">
              <a:lnSpc>
                <a:spcPct val="100000"/>
              </a:lnSpc>
              <a:buFontTx/>
              <a:buNone/>
              <a:defRPr/>
            </a:lvl3pPr>
            <a:lvl4pPr indent="0">
              <a:lnSpc>
                <a:spcPct val="100000"/>
              </a:lnSpc>
              <a:buFontTx/>
              <a:buNone/>
              <a:defRPr/>
            </a:lvl4pPr>
            <a:lvl5pPr indent="0">
              <a:lnSpc>
                <a:spcPct val="100000"/>
              </a:lnSpc>
              <a:buFontTx/>
              <a:buNone/>
              <a:defRPr/>
            </a:lvl5pPr>
          </a:lstStyle>
          <a:p>
            <a:pPr lvl="0"/>
            <a:r>
              <a:rPr lang="en-US" dirty="0"/>
              <a:t>Quote - Building the future of homebuilding means leveraging emerging technology and big data to help our clients win.”</a:t>
            </a:r>
          </a:p>
        </p:txBody>
      </p:sp>
      <p:sp>
        <p:nvSpPr>
          <p:cNvPr id="14" name="Text Placeholder 10">
            <a:extLst>
              <a:ext uri="{FF2B5EF4-FFF2-40B4-BE49-F238E27FC236}">
                <a16:creationId xmlns:a16="http://schemas.microsoft.com/office/drawing/2014/main" id="{9068D02E-B69E-5440-BAFC-9B9624CFE9C2}"/>
              </a:ext>
            </a:extLst>
          </p:cNvPr>
          <p:cNvSpPr>
            <a:spLocks noGrp="1"/>
          </p:cNvSpPr>
          <p:nvPr>
            <p:ph type="body" sz="quarter" idx="15" hasCustomPrompt="1"/>
          </p:nvPr>
        </p:nvSpPr>
        <p:spPr>
          <a:xfrm>
            <a:off x="3710719" y="6461497"/>
            <a:ext cx="2285702" cy="137160"/>
          </a:xfrm>
          <a:prstGeom prst="rect">
            <a:avLst/>
          </a:prstGeom>
        </p:spPr>
        <p:txBody>
          <a:bodyPr lIns="0" tIns="0" rIns="0" bIns="0"/>
          <a:lstStyle>
            <a:lvl1pPr marL="0" indent="0">
              <a:lnSpc>
                <a:spcPct val="100000"/>
              </a:lnSpc>
              <a:spcBef>
                <a:spcPts val="0"/>
              </a:spcBef>
              <a:buNone/>
              <a:defRPr sz="800" b="0" i="1">
                <a:latin typeface="GT Walsheim Regular Oblique" panose="02000503040000090003" pitchFamily="2" charset="77"/>
              </a:defRPr>
            </a:lvl1pPr>
            <a:lvl2pPr>
              <a:buNone/>
              <a:defRPr/>
            </a:lvl2pPr>
            <a:lvl3pPr>
              <a:buNone/>
              <a:defRPr/>
            </a:lvl3pPr>
            <a:lvl4pPr>
              <a:buNone/>
              <a:defRPr/>
            </a:lvl4pPr>
            <a:lvl5pPr>
              <a:buNone/>
              <a:defRPr/>
            </a:lvl5pPr>
          </a:lstStyle>
          <a:p>
            <a:pPr lvl="0"/>
            <a:r>
              <a:rPr lang="en-US" dirty="0"/>
              <a:t>Captions GT </a:t>
            </a:r>
            <a:r>
              <a:rPr lang="en-US" dirty="0" err="1"/>
              <a:t>Walsheim</a:t>
            </a:r>
            <a:r>
              <a:rPr lang="en-US" dirty="0"/>
              <a:t> Regular Oblique 16pt</a:t>
            </a:r>
          </a:p>
        </p:txBody>
      </p:sp>
      <p:sp>
        <p:nvSpPr>
          <p:cNvPr id="12" name="Text Placeholder 10">
            <a:extLst>
              <a:ext uri="{FF2B5EF4-FFF2-40B4-BE49-F238E27FC236}">
                <a16:creationId xmlns:a16="http://schemas.microsoft.com/office/drawing/2014/main" id="{E13A886A-7F8B-964E-BB78-43DEA61B62BB}"/>
              </a:ext>
            </a:extLst>
          </p:cNvPr>
          <p:cNvSpPr>
            <a:spLocks noGrp="1"/>
          </p:cNvSpPr>
          <p:nvPr>
            <p:ph type="body" sz="quarter" idx="14" hasCustomPrompt="1"/>
          </p:nvPr>
        </p:nvSpPr>
        <p:spPr>
          <a:xfrm>
            <a:off x="959994" y="5449351"/>
            <a:ext cx="4571405" cy="182880"/>
          </a:xfrm>
          <a:prstGeom prst="rect">
            <a:avLst/>
          </a:prstGeom>
        </p:spPr>
        <p:txBody>
          <a:bodyPr lIns="0" tIns="0" rIns="0" bIns="0"/>
          <a:lstStyle>
            <a:lvl1pPr marL="0" indent="0">
              <a:lnSpc>
                <a:spcPts val="1550"/>
              </a:lnSpc>
              <a:spcBef>
                <a:spcPts val="0"/>
              </a:spcBef>
              <a:spcAft>
                <a:spcPts val="600"/>
              </a:spcAft>
              <a:buFont typeface="+mj-lt"/>
              <a:buNone/>
              <a:defRPr sz="1050" b="0" i="0">
                <a:latin typeface="+mn-lt"/>
              </a:defRPr>
            </a:lvl1pPr>
            <a:lvl2pPr>
              <a:buNone/>
              <a:defRPr/>
            </a:lvl2pPr>
            <a:lvl3pPr>
              <a:buNone/>
              <a:defRPr/>
            </a:lvl3pPr>
            <a:lvl4pPr>
              <a:buNone/>
              <a:defRPr/>
            </a:lvl4pPr>
            <a:lvl5pPr>
              <a:buNone/>
              <a:defRPr/>
            </a:lvl5pPr>
          </a:lstStyle>
          <a:p>
            <a:pPr lvl="0"/>
            <a:r>
              <a:rPr lang="en-US" dirty="0"/>
              <a:t>Description here please</a:t>
            </a:r>
          </a:p>
        </p:txBody>
      </p:sp>
      <p:sp>
        <p:nvSpPr>
          <p:cNvPr id="17" name="Text Placeholder 10">
            <a:extLst>
              <a:ext uri="{FF2B5EF4-FFF2-40B4-BE49-F238E27FC236}">
                <a16:creationId xmlns:a16="http://schemas.microsoft.com/office/drawing/2014/main" id="{B439656D-71A3-7E44-A3A2-E744D52FCCBA}"/>
              </a:ext>
            </a:extLst>
          </p:cNvPr>
          <p:cNvSpPr>
            <a:spLocks noGrp="1"/>
          </p:cNvSpPr>
          <p:nvPr>
            <p:ph type="body" sz="quarter" idx="19" hasCustomPrompt="1"/>
          </p:nvPr>
        </p:nvSpPr>
        <p:spPr>
          <a:xfrm>
            <a:off x="959994" y="5236214"/>
            <a:ext cx="4571405" cy="182880"/>
          </a:xfrm>
          <a:prstGeom prst="rect">
            <a:avLst/>
          </a:prstGeom>
        </p:spPr>
        <p:txBody>
          <a:bodyPr lIns="0" tIns="0" rIns="0" bIns="0"/>
          <a:lstStyle>
            <a:lvl1pPr marL="0" indent="0">
              <a:lnSpc>
                <a:spcPct val="100000"/>
              </a:lnSpc>
              <a:spcBef>
                <a:spcPts val="0"/>
              </a:spcBef>
              <a:spcAft>
                <a:spcPts val="600"/>
              </a:spcAft>
              <a:buFont typeface="+mj-lt"/>
              <a:buNone/>
              <a:defRPr sz="140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Stephanie Smith </a:t>
            </a:r>
            <a:r>
              <a:rPr lang="en-US" dirty="0" err="1"/>
              <a:t>Sinderhoff</a:t>
            </a:r>
            <a:endParaRPr lang="en-US" dirty="0"/>
          </a:p>
        </p:txBody>
      </p:sp>
    </p:spTree>
    <p:extLst>
      <p:ext uri="{BB962C8B-B14F-4D97-AF65-F5344CB8AC3E}">
        <p14:creationId xmlns:p14="http://schemas.microsoft.com/office/powerpoint/2010/main" val="168009995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5432B38-9135-364A-A718-BF8B4ABCB5A8}"/>
              </a:ext>
            </a:extLst>
          </p:cNvPr>
          <p:cNvPicPr>
            <a:picLocks noChangeAspect="1"/>
          </p:cNvPicPr>
          <p:nvPr userDrawn="1"/>
        </p:nvPicPr>
        <p:blipFill>
          <a:blip r:embed="rId2"/>
          <a:srcRect/>
          <a:stretch/>
        </p:blipFill>
        <p:spPr>
          <a:xfrm>
            <a:off x="793" y="0"/>
            <a:ext cx="12190413" cy="6858000"/>
          </a:xfrm>
          <a:prstGeom prst="rect">
            <a:avLst/>
          </a:prstGeom>
        </p:spPr>
      </p:pic>
      <p:sp>
        <p:nvSpPr>
          <p:cNvPr id="3" name="Slide Number Placeholder 2">
            <a:extLst>
              <a:ext uri="{FF2B5EF4-FFF2-40B4-BE49-F238E27FC236}">
                <a16:creationId xmlns:a16="http://schemas.microsoft.com/office/drawing/2014/main" id="{C368D6D8-BF49-DD40-9F04-E7B502AC9DDB}"/>
              </a:ext>
            </a:extLst>
          </p:cNvPr>
          <p:cNvSpPr>
            <a:spLocks noGrp="1"/>
          </p:cNvSpPr>
          <p:nvPr>
            <p:ph type="sldNum" sz="quarter" idx="10"/>
          </p:nvPr>
        </p:nvSpPr>
        <p:spPr/>
        <p:txBody>
          <a:bodyPr/>
          <a:lstStyle/>
          <a:p>
            <a:fld id="{010974C9-39F3-3947-8B5D-BF1F533E6409}" type="slidenum">
              <a:rPr lang="en-US" smtClean="0"/>
              <a:pPr/>
              <a:t>‹#›</a:t>
            </a:fld>
            <a:endParaRPr lang="en-US" sz="800"/>
          </a:p>
        </p:txBody>
      </p:sp>
      <p:pic>
        <p:nvPicPr>
          <p:cNvPr id="10" name="Graphic 9">
            <a:extLst>
              <a:ext uri="{FF2B5EF4-FFF2-40B4-BE49-F238E27FC236}">
                <a16:creationId xmlns:a16="http://schemas.microsoft.com/office/drawing/2014/main" id="{DD739036-549D-9D48-9352-C63CE14BF1B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59995" y="772054"/>
            <a:ext cx="891424" cy="534924"/>
          </a:xfrm>
          <a:prstGeom prst="rect">
            <a:avLst/>
          </a:prstGeom>
        </p:spPr>
      </p:pic>
      <p:sp>
        <p:nvSpPr>
          <p:cNvPr id="13" name="Text Placeholder 12">
            <a:extLst>
              <a:ext uri="{FF2B5EF4-FFF2-40B4-BE49-F238E27FC236}">
                <a16:creationId xmlns:a16="http://schemas.microsoft.com/office/drawing/2014/main" id="{B76083A2-3245-6447-B137-95C25A8D0541}"/>
              </a:ext>
            </a:extLst>
          </p:cNvPr>
          <p:cNvSpPr>
            <a:spLocks noGrp="1"/>
          </p:cNvSpPr>
          <p:nvPr>
            <p:ph type="body" sz="quarter" idx="18" hasCustomPrompt="1"/>
          </p:nvPr>
        </p:nvSpPr>
        <p:spPr>
          <a:xfrm>
            <a:off x="959996" y="1680556"/>
            <a:ext cx="6857107" cy="2208866"/>
          </a:xfrm>
          <a:prstGeom prst="rect">
            <a:avLst/>
          </a:prstGeom>
        </p:spPr>
        <p:txBody>
          <a:bodyPr lIns="0" tIns="0" rIns="0" bIns="0"/>
          <a:lstStyle>
            <a:lvl1pPr marL="0" indent="0">
              <a:lnSpc>
                <a:spcPct val="100000"/>
              </a:lnSpc>
              <a:spcBef>
                <a:spcPts val="0"/>
              </a:spcBef>
              <a:buFontTx/>
              <a:buNone/>
              <a:defRPr sz="3349">
                <a:latin typeface="+mj-lt"/>
              </a:defRPr>
            </a:lvl1pPr>
            <a:lvl2pPr indent="0">
              <a:lnSpc>
                <a:spcPct val="100000"/>
              </a:lnSpc>
              <a:buFontTx/>
              <a:buNone/>
              <a:defRPr/>
            </a:lvl2pPr>
            <a:lvl3pPr indent="0">
              <a:lnSpc>
                <a:spcPct val="100000"/>
              </a:lnSpc>
              <a:buFontTx/>
              <a:buNone/>
              <a:defRPr/>
            </a:lvl3pPr>
            <a:lvl4pPr indent="0">
              <a:lnSpc>
                <a:spcPct val="100000"/>
              </a:lnSpc>
              <a:buFontTx/>
              <a:buNone/>
              <a:defRPr/>
            </a:lvl4pPr>
            <a:lvl5pPr indent="0">
              <a:lnSpc>
                <a:spcPct val="100000"/>
              </a:lnSpc>
              <a:buFontTx/>
              <a:buNone/>
              <a:defRPr/>
            </a:lvl5pPr>
          </a:lstStyle>
          <a:p>
            <a:pPr lvl="0"/>
            <a:r>
              <a:rPr lang="en-US" dirty="0"/>
              <a:t>Quote - Building the future of homebuilding means leveraging emerging technology and big data to help our clients win.”</a:t>
            </a:r>
          </a:p>
        </p:txBody>
      </p:sp>
      <p:sp>
        <p:nvSpPr>
          <p:cNvPr id="15" name="Text Placeholder 10">
            <a:extLst>
              <a:ext uri="{FF2B5EF4-FFF2-40B4-BE49-F238E27FC236}">
                <a16:creationId xmlns:a16="http://schemas.microsoft.com/office/drawing/2014/main" id="{A94D7126-FF10-694C-9393-4F9FBC29D34C}"/>
              </a:ext>
            </a:extLst>
          </p:cNvPr>
          <p:cNvSpPr>
            <a:spLocks noGrp="1"/>
          </p:cNvSpPr>
          <p:nvPr>
            <p:ph type="body" sz="quarter" idx="14" hasCustomPrompt="1"/>
          </p:nvPr>
        </p:nvSpPr>
        <p:spPr>
          <a:xfrm>
            <a:off x="959995" y="4195764"/>
            <a:ext cx="4571405" cy="182880"/>
          </a:xfrm>
          <a:prstGeom prst="rect">
            <a:avLst/>
          </a:prstGeom>
        </p:spPr>
        <p:txBody>
          <a:bodyPr lIns="0" tIns="0" rIns="0" bIns="0"/>
          <a:lstStyle>
            <a:lvl1pPr marL="0" indent="0">
              <a:lnSpc>
                <a:spcPts val="1550"/>
              </a:lnSpc>
              <a:spcBef>
                <a:spcPts val="0"/>
              </a:spcBef>
              <a:spcAft>
                <a:spcPts val="600"/>
              </a:spcAft>
              <a:buFont typeface="+mj-lt"/>
              <a:buNone/>
              <a:defRPr sz="1050" b="0" i="0">
                <a:latin typeface="+mn-lt"/>
              </a:defRPr>
            </a:lvl1pPr>
            <a:lvl2pPr>
              <a:buNone/>
              <a:defRPr/>
            </a:lvl2pPr>
            <a:lvl3pPr>
              <a:buNone/>
              <a:defRPr/>
            </a:lvl3pPr>
            <a:lvl4pPr>
              <a:buNone/>
              <a:defRPr/>
            </a:lvl4pPr>
            <a:lvl5pPr>
              <a:buNone/>
              <a:defRPr/>
            </a:lvl5pPr>
          </a:lstStyle>
          <a:p>
            <a:pPr lvl="0"/>
            <a:r>
              <a:rPr lang="en-US" dirty="0"/>
              <a:t>Description here please</a:t>
            </a:r>
          </a:p>
        </p:txBody>
      </p:sp>
      <p:sp>
        <p:nvSpPr>
          <p:cNvPr id="16" name="Text Placeholder 10">
            <a:extLst>
              <a:ext uri="{FF2B5EF4-FFF2-40B4-BE49-F238E27FC236}">
                <a16:creationId xmlns:a16="http://schemas.microsoft.com/office/drawing/2014/main" id="{57DDCBF1-D8C7-DD44-BF37-E042AF88F1A4}"/>
              </a:ext>
            </a:extLst>
          </p:cNvPr>
          <p:cNvSpPr>
            <a:spLocks noGrp="1"/>
          </p:cNvSpPr>
          <p:nvPr>
            <p:ph type="body" sz="quarter" idx="19" hasCustomPrompt="1"/>
          </p:nvPr>
        </p:nvSpPr>
        <p:spPr>
          <a:xfrm>
            <a:off x="959995" y="3982627"/>
            <a:ext cx="4571405" cy="182880"/>
          </a:xfrm>
          <a:prstGeom prst="rect">
            <a:avLst/>
          </a:prstGeom>
        </p:spPr>
        <p:txBody>
          <a:bodyPr lIns="0" tIns="0" rIns="0" bIns="0"/>
          <a:lstStyle>
            <a:lvl1pPr marL="0" indent="0">
              <a:lnSpc>
                <a:spcPct val="100000"/>
              </a:lnSpc>
              <a:spcBef>
                <a:spcPts val="0"/>
              </a:spcBef>
              <a:spcAft>
                <a:spcPts val="600"/>
              </a:spcAft>
              <a:buFont typeface="+mj-lt"/>
              <a:buNone/>
              <a:defRPr sz="140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Stephanie Smith </a:t>
            </a:r>
            <a:r>
              <a:rPr lang="en-US" dirty="0" err="1"/>
              <a:t>Sinderhoff</a:t>
            </a:r>
            <a:endParaRPr lang="en-US" dirty="0"/>
          </a:p>
        </p:txBody>
      </p:sp>
    </p:spTree>
    <p:extLst>
      <p:ext uri="{BB962C8B-B14F-4D97-AF65-F5344CB8AC3E}">
        <p14:creationId xmlns:p14="http://schemas.microsoft.com/office/powerpoint/2010/main" val="349825506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45256F7-6C69-554A-BA35-DAC1FCACA135}"/>
              </a:ext>
            </a:extLst>
          </p:cNvPr>
          <p:cNvPicPr>
            <a:picLocks noChangeAspect="1"/>
          </p:cNvPicPr>
          <p:nvPr userDrawn="1"/>
        </p:nvPicPr>
        <p:blipFill>
          <a:blip r:embed="rId2"/>
          <a:stretch>
            <a:fillRect/>
          </a:stretch>
        </p:blipFill>
        <p:spPr>
          <a:xfrm>
            <a:off x="793" y="0"/>
            <a:ext cx="12190413" cy="6858000"/>
          </a:xfrm>
          <a:prstGeom prst="rect">
            <a:avLst/>
          </a:prstGeom>
        </p:spPr>
      </p:pic>
      <p:sp>
        <p:nvSpPr>
          <p:cNvPr id="8" name="Text Placeholder 10">
            <a:extLst>
              <a:ext uri="{FF2B5EF4-FFF2-40B4-BE49-F238E27FC236}">
                <a16:creationId xmlns:a16="http://schemas.microsoft.com/office/drawing/2014/main" id="{4A50985C-610F-0D48-AD37-8E9D918EAD87}"/>
              </a:ext>
            </a:extLst>
          </p:cNvPr>
          <p:cNvSpPr>
            <a:spLocks noGrp="1"/>
          </p:cNvSpPr>
          <p:nvPr>
            <p:ph type="body" sz="quarter" idx="14" hasCustomPrompt="1"/>
          </p:nvPr>
        </p:nvSpPr>
        <p:spPr>
          <a:xfrm>
            <a:off x="457140" y="1508760"/>
            <a:ext cx="9599950" cy="793874"/>
          </a:xfrm>
          <a:prstGeom prst="rect">
            <a:avLst/>
          </a:prstGeom>
        </p:spPr>
        <p:txBody>
          <a:bodyPr lIns="0" tIns="0" rIns="0" bIns="0"/>
          <a:lstStyle>
            <a:lvl1pPr marL="0" indent="0">
              <a:lnSpc>
                <a:spcPts val="1550"/>
              </a:lnSpc>
              <a:spcBef>
                <a:spcPts val="0"/>
              </a:spcBef>
              <a:spcAft>
                <a:spcPts val="600"/>
              </a:spcAft>
              <a:buFont typeface="+mj-lt"/>
              <a:buNone/>
              <a:defRPr sz="1050" b="0" i="0">
                <a:latin typeface="+mn-lt"/>
              </a:defRPr>
            </a:lvl1pPr>
            <a:lvl2pPr>
              <a:buNone/>
              <a:defRPr/>
            </a:lvl2pPr>
            <a:lvl3pPr>
              <a:buNone/>
              <a:defRPr/>
            </a:lvl3pPr>
            <a:lvl4pPr>
              <a:buNone/>
              <a:defRPr/>
            </a:lvl4pPr>
            <a:lvl5pPr>
              <a:buNone/>
              <a:defRPr/>
            </a:lvl5pPr>
          </a:lstStyle>
          <a:p>
            <a:pPr lvl="0"/>
            <a:r>
              <a:rPr lang="en-US" dirty="0"/>
              <a:t>Description here please</a:t>
            </a:r>
          </a:p>
        </p:txBody>
      </p:sp>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a:p>
        </p:txBody>
      </p:sp>
      <p:sp>
        <p:nvSpPr>
          <p:cNvPr id="6" name="Title 1">
            <a:extLst>
              <a:ext uri="{FF2B5EF4-FFF2-40B4-BE49-F238E27FC236}">
                <a16:creationId xmlns:a16="http://schemas.microsoft.com/office/drawing/2014/main" id="{3E2DC933-2578-674B-BDEB-690BDA359F2E}"/>
              </a:ext>
            </a:extLst>
          </p:cNvPr>
          <p:cNvSpPr>
            <a:spLocks noGrp="1"/>
          </p:cNvSpPr>
          <p:nvPr>
            <p:ph type="title" hasCustomPrompt="1"/>
          </p:nvPr>
        </p:nvSpPr>
        <p:spPr>
          <a:xfrm>
            <a:off x="457140" y="914400"/>
            <a:ext cx="9599950" cy="502920"/>
          </a:xfrm>
          <a:prstGeom prst="rect">
            <a:avLst/>
          </a:prstGeom>
        </p:spPr>
        <p:txBody>
          <a:bodyPr lIns="0" tIns="0" rIns="0" bIns="0"/>
          <a:lstStyle>
            <a:lvl1pPr>
              <a:lnSpc>
                <a:spcPct val="100000"/>
              </a:lnSpc>
              <a:defRPr sz="2500"/>
            </a:lvl1pPr>
          </a:lstStyle>
          <a:p>
            <a:r>
              <a:rPr lang="en-US" dirty="0"/>
              <a:t>Place a headline here</a:t>
            </a:r>
          </a:p>
        </p:txBody>
      </p:sp>
    </p:spTree>
    <p:extLst>
      <p:ext uri="{BB962C8B-B14F-4D97-AF65-F5344CB8AC3E}">
        <p14:creationId xmlns:p14="http://schemas.microsoft.com/office/powerpoint/2010/main" val="50979781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pic>
        <p:nvPicPr>
          <p:cNvPr id="96" name="Picture 95">
            <a:extLst>
              <a:ext uri="{FF2B5EF4-FFF2-40B4-BE49-F238E27FC236}">
                <a16:creationId xmlns:a16="http://schemas.microsoft.com/office/drawing/2014/main" id="{17FB4AA4-E5BA-CF45-AB56-71516759822A}"/>
              </a:ext>
            </a:extLst>
          </p:cNvPr>
          <p:cNvPicPr>
            <a:picLocks noChangeAspect="1"/>
          </p:cNvPicPr>
          <p:nvPr userDrawn="1"/>
        </p:nvPicPr>
        <p:blipFill>
          <a:blip r:embed="rId2"/>
          <a:srcRect/>
          <a:stretch/>
        </p:blipFill>
        <p:spPr>
          <a:xfrm>
            <a:off x="793" y="0"/>
            <a:ext cx="12190413" cy="6858000"/>
          </a:xfrm>
          <a:prstGeom prst="rect">
            <a:avLst/>
          </a:prstGeom>
        </p:spPr>
      </p:pic>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a:p>
        </p:txBody>
      </p:sp>
      <p:sp>
        <p:nvSpPr>
          <p:cNvPr id="10" name="Title 1">
            <a:extLst>
              <a:ext uri="{FF2B5EF4-FFF2-40B4-BE49-F238E27FC236}">
                <a16:creationId xmlns:a16="http://schemas.microsoft.com/office/drawing/2014/main" id="{54B39F34-120A-6B46-AAEC-2CD2998B1F6E}"/>
              </a:ext>
            </a:extLst>
          </p:cNvPr>
          <p:cNvSpPr>
            <a:spLocks noGrp="1"/>
          </p:cNvSpPr>
          <p:nvPr>
            <p:ph type="title" hasCustomPrompt="1"/>
          </p:nvPr>
        </p:nvSpPr>
        <p:spPr>
          <a:xfrm>
            <a:off x="457140" y="914400"/>
            <a:ext cx="9599950" cy="548640"/>
          </a:xfrm>
          <a:prstGeom prst="rect">
            <a:avLst/>
          </a:prstGeom>
        </p:spPr>
        <p:txBody>
          <a:bodyPr lIns="0" tIns="0" rIns="0" bIns="0"/>
          <a:lstStyle>
            <a:lvl1pPr>
              <a:lnSpc>
                <a:spcPct val="100000"/>
              </a:lnSpc>
              <a:defRPr sz="2500"/>
            </a:lvl1pPr>
          </a:lstStyle>
          <a:p>
            <a:r>
              <a:rPr lang="en-US" dirty="0"/>
              <a:t>H2 headline Nib Regular 50pt</a:t>
            </a:r>
          </a:p>
        </p:txBody>
      </p:sp>
      <p:sp>
        <p:nvSpPr>
          <p:cNvPr id="11" name="Text Placeholder 10">
            <a:extLst>
              <a:ext uri="{FF2B5EF4-FFF2-40B4-BE49-F238E27FC236}">
                <a16:creationId xmlns:a16="http://schemas.microsoft.com/office/drawing/2014/main" id="{CB060B97-4295-BF40-89AF-147781C5484C}"/>
              </a:ext>
            </a:extLst>
          </p:cNvPr>
          <p:cNvSpPr>
            <a:spLocks noGrp="1"/>
          </p:cNvSpPr>
          <p:nvPr>
            <p:ph type="body" sz="quarter" idx="13" hasCustomPrompt="1"/>
          </p:nvPr>
        </p:nvSpPr>
        <p:spPr>
          <a:xfrm>
            <a:off x="457140" y="1490472"/>
            <a:ext cx="9599950" cy="27432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H3 HEADER HERE</a:t>
            </a:r>
          </a:p>
        </p:txBody>
      </p:sp>
      <p:sp>
        <p:nvSpPr>
          <p:cNvPr id="20" name="Text Placeholder 19">
            <a:extLst>
              <a:ext uri="{FF2B5EF4-FFF2-40B4-BE49-F238E27FC236}">
                <a16:creationId xmlns:a16="http://schemas.microsoft.com/office/drawing/2014/main" id="{33B5776A-32AA-E149-9683-2306F99FB7FA}"/>
              </a:ext>
            </a:extLst>
          </p:cNvPr>
          <p:cNvSpPr>
            <a:spLocks noGrp="1"/>
          </p:cNvSpPr>
          <p:nvPr>
            <p:ph type="body" sz="quarter" idx="16" hasCustomPrompt="1"/>
          </p:nvPr>
        </p:nvSpPr>
        <p:spPr>
          <a:xfrm>
            <a:off x="687772" y="2703774"/>
            <a:ext cx="1925543" cy="365760"/>
          </a:xfrm>
          <a:prstGeom prst="rect">
            <a:avLst/>
          </a:prstGeom>
        </p:spPr>
        <p:txBody>
          <a:bodyPr lIns="0" tIns="0" rIns="0" bIns="0" anchor="ctr" anchorCtr="0"/>
          <a:lstStyle>
            <a:lvl1pPr marL="0" indent="-228554">
              <a:lnSpc>
                <a:spcPct val="100000"/>
              </a:lnSpc>
              <a:spcBef>
                <a:spcPts val="0"/>
              </a:spcBef>
              <a:buClr>
                <a:srgbClr val="F44607"/>
              </a:buClr>
              <a:buSzPct val="100000"/>
              <a:buFont typeface="Wingdings" pitchFamily="2" charset="2"/>
              <a:buNone/>
              <a:defRPr sz="1900">
                <a:latin typeface="+mj-lt"/>
              </a:defRPr>
            </a:lvl1pPr>
            <a:lvl2pPr indent="0">
              <a:buNone/>
              <a:defRPr>
                <a:latin typeface="+mj-lt"/>
              </a:defRPr>
            </a:lvl2pPr>
            <a:lvl3pPr indent="0">
              <a:buNone/>
              <a:defRPr>
                <a:latin typeface="+mj-lt"/>
              </a:defRPr>
            </a:lvl3pPr>
            <a:lvl4pPr indent="0">
              <a:buNone/>
              <a:defRPr>
                <a:latin typeface="+mj-lt"/>
              </a:defRPr>
            </a:lvl4pPr>
            <a:lvl5pPr indent="0">
              <a:buNone/>
              <a:defRPr>
                <a:latin typeface="+mj-lt"/>
              </a:defRPr>
            </a:lvl5pPr>
          </a:lstStyle>
          <a:p>
            <a:pPr lvl="0"/>
            <a:r>
              <a:rPr lang="en-US" dirty="0"/>
              <a:t>20XX – 20XX</a:t>
            </a:r>
          </a:p>
        </p:txBody>
      </p:sp>
      <p:sp>
        <p:nvSpPr>
          <p:cNvPr id="22" name="Text Placeholder 19">
            <a:extLst>
              <a:ext uri="{FF2B5EF4-FFF2-40B4-BE49-F238E27FC236}">
                <a16:creationId xmlns:a16="http://schemas.microsoft.com/office/drawing/2014/main" id="{A71B44BE-B80C-7C4C-B2C0-B1EF27FF3B4B}"/>
              </a:ext>
            </a:extLst>
          </p:cNvPr>
          <p:cNvSpPr>
            <a:spLocks noGrp="1"/>
          </p:cNvSpPr>
          <p:nvPr>
            <p:ph type="body" sz="quarter" idx="17" hasCustomPrompt="1"/>
          </p:nvPr>
        </p:nvSpPr>
        <p:spPr>
          <a:xfrm>
            <a:off x="687772" y="2480290"/>
            <a:ext cx="1925546" cy="205740"/>
          </a:xfrm>
          <a:prstGeom prst="rect">
            <a:avLst/>
          </a:prstGeom>
        </p:spPr>
        <p:txBody>
          <a:bodyPr lIns="0" tIns="0" rIns="0" bIns="0"/>
          <a:lstStyle>
            <a:lvl1pPr marL="0" indent="0">
              <a:lnSpc>
                <a:spcPct val="100000"/>
              </a:lnSpc>
              <a:spcBef>
                <a:spcPts val="0"/>
              </a:spcBef>
              <a:buNone/>
              <a:defRPr sz="800">
                <a:latin typeface="+mn-lt"/>
              </a:defRPr>
            </a:lvl1pPr>
            <a:lvl2pPr indent="0">
              <a:buNone/>
              <a:defRPr>
                <a:latin typeface="+mj-lt"/>
              </a:defRPr>
            </a:lvl2pPr>
            <a:lvl3pPr indent="0">
              <a:buNone/>
              <a:defRPr>
                <a:latin typeface="+mj-lt"/>
              </a:defRPr>
            </a:lvl3pPr>
            <a:lvl4pPr indent="0">
              <a:buNone/>
              <a:defRPr>
                <a:latin typeface="+mj-lt"/>
              </a:defRPr>
            </a:lvl4pPr>
            <a:lvl5pPr indent="0">
              <a:buNone/>
              <a:defRPr>
                <a:latin typeface="+mj-lt"/>
              </a:defRPr>
            </a:lvl5pPr>
          </a:lstStyle>
          <a:p>
            <a:pPr lvl="0"/>
            <a:r>
              <a:rPr lang="en-US" dirty="0"/>
              <a:t>PLACE TIMELINE HEADING HERE PLEASE</a:t>
            </a:r>
          </a:p>
        </p:txBody>
      </p:sp>
      <p:sp>
        <p:nvSpPr>
          <p:cNvPr id="24" name="Text Placeholder 19">
            <a:extLst>
              <a:ext uri="{FF2B5EF4-FFF2-40B4-BE49-F238E27FC236}">
                <a16:creationId xmlns:a16="http://schemas.microsoft.com/office/drawing/2014/main" id="{2A4F98E2-F399-5042-90A2-6D1D4C3190DA}"/>
              </a:ext>
            </a:extLst>
          </p:cNvPr>
          <p:cNvSpPr>
            <a:spLocks noGrp="1"/>
          </p:cNvSpPr>
          <p:nvPr>
            <p:ph type="body" sz="quarter" idx="18" hasCustomPrompt="1"/>
          </p:nvPr>
        </p:nvSpPr>
        <p:spPr>
          <a:xfrm>
            <a:off x="687772" y="3096774"/>
            <a:ext cx="1925543" cy="811138"/>
          </a:xfrm>
          <a:prstGeom prst="rect">
            <a:avLst/>
          </a:prstGeom>
        </p:spPr>
        <p:txBody>
          <a:bodyPr lIns="0" tIns="91440" rIns="0" bIns="0"/>
          <a:lstStyle>
            <a:lvl1pPr marL="0" indent="0">
              <a:lnSpc>
                <a:spcPts val="1100"/>
              </a:lnSpc>
              <a:spcBef>
                <a:spcPts val="0"/>
              </a:spcBef>
              <a:buNone/>
              <a:defRPr sz="800" b="0" i="0">
                <a:latin typeface="GT Walsheim Regular" panose="02000503030000020003" pitchFamily="2" charset="77"/>
              </a:defRPr>
            </a:lvl1pPr>
            <a:lvl2pPr indent="0">
              <a:buNone/>
              <a:defRPr>
                <a:latin typeface="+mj-lt"/>
              </a:defRPr>
            </a:lvl2pPr>
            <a:lvl3pPr indent="0">
              <a:buNone/>
              <a:defRPr>
                <a:latin typeface="+mj-lt"/>
              </a:defRPr>
            </a:lvl3pPr>
            <a:lvl4pPr indent="0">
              <a:buNone/>
              <a:defRPr>
                <a:latin typeface="+mj-lt"/>
              </a:defRPr>
            </a:lvl4pPr>
            <a:lvl5pPr indent="0">
              <a:buNone/>
              <a:defRPr>
                <a:latin typeface="+mj-lt"/>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hendrerit</a:t>
            </a:r>
            <a:r>
              <a:rPr lang="en-US" dirty="0"/>
              <a:t> in </a:t>
            </a:r>
            <a:r>
              <a:rPr lang="en-US" dirty="0" err="1"/>
              <a:t>vutate</a:t>
            </a:r>
            <a:r>
              <a:rPr lang="en-US" dirty="0"/>
              <a:t> </a:t>
            </a:r>
            <a:r>
              <a:rPr lang="en-US" dirty="0" err="1"/>
              <a:t>velit</a:t>
            </a:r>
            <a:r>
              <a:rPr lang="en-US" dirty="0"/>
              <a:t> </a:t>
            </a:r>
            <a:r>
              <a:rPr lang="en-US" dirty="0" err="1"/>
              <a:t>esse</a:t>
            </a:r>
            <a:r>
              <a:rPr lang="en-US" dirty="0"/>
              <a:t> </a:t>
            </a:r>
            <a:r>
              <a:rPr lang="en-US" dirty="0" err="1"/>
              <a:t>molestie</a:t>
            </a:r>
            <a:r>
              <a:rPr lang="en-US" dirty="0"/>
              <a:t>.</a:t>
            </a:r>
          </a:p>
        </p:txBody>
      </p:sp>
      <p:cxnSp>
        <p:nvCxnSpPr>
          <p:cNvPr id="33" name="Straight Connector 32">
            <a:extLst>
              <a:ext uri="{FF2B5EF4-FFF2-40B4-BE49-F238E27FC236}">
                <a16:creationId xmlns:a16="http://schemas.microsoft.com/office/drawing/2014/main" id="{96019E28-6DC0-1A47-82C5-3B873CE09438}"/>
              </a:ext>
            </a:extLst>
          </p:cNvPr>
          <p:cNvCxnSpPr>
            <a:cxnSpLocks/>
          </p:cNvCxnSpPr>
          <p:nvPr userDrawn="1"/>
        </p:nvCxnSpPr>
        <p:spPr>
          <a:xfrm>
            <a:off x="0" y="4193381"/>
            <a:ext cx="12192000" cy="0"/>
          </a:xfrm>
          <a:prstGeom prst="line">
            <a:avLst/>
          </a:prstGeom>
          <a:ln w="254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45" name="Text Placeholder 19">
            <a:extLst>
              <a:ext uri="{FF2B5EF4-FFF2-40B4-BE49-F238E27FC236}">
                <a16:creationId xmlns:a16="http://schemas.microsoft.com/office/drawing/2014/main" id="{E156F3BF-7760-904F-BD1D-146BE59DF8EF}"/>
              </a:ext>
            </a:extLst>
          </p:cNvPr>
          <p:cNvSpPr>
            <a:spLocks noGrp="1"/>
          </p:cNvSpPr>
          <p:nvPr>
            <p:ph type="body" sz="quarter" idx="22" hasCustomPrompt="1"/>
          </p:nvPr>
        </p:nvSpPr>
        <p:spPr>
          <a:xfrm>
            <a:off x="3096539" y="2703774"/>
            <a:ext cx="1925543" cy="365760"/>
          </a:xfrm>
          <a:prstGeom prst="rect">
            <a:avLst/>
          </a:prstGeom>
        </p:spPr>
        <p:txBody>
          <a:bodyPr lIns="0" tIns="0" rIns="0" bIns="0" anchor="ctr" anchorCtr="0"/>
          <a:lstStyle>
            <a:lvl1pPr marL="0" indent="-228554">
              <a:lnSpc>
                <a:spcPct val="100000"/>
              </a:lnSpc>
              <a:spcBef>
                <a:spcPts val="0"/>
              </a:spcBef>
              <a:buClr>
                <a:schemeClr val="accent2"/>
              </a:buClr>
              <a:buSzPct val="100000"/>
              <a:buFont typeface="Wingdings" pitchFamily="2" charset="2"/>
              <a:buNone/>
              <a:defRPr sz="1900">
                <a:latin typeface="+mj-lt"/>
              </a:defRPr>
            </a:lvl1pPr>
            <a:lvl2pPr indent="0">
              <a:buNone/>
              <a:defRPr>
                <a:latin typeface="+mj-lt"/>
              </a:defRPr>
            </a:lvl2pPr>
            <a:lvl3pPr indent="0">
              <a:buNone/>
              <a:defRPr>
                <a:latin typeface="+mj-lt"/>
              </a:defRPr>
            </a:lvl3pPr>
            <a:lvl4pPr indent="0">
              <a:buNone/>
              <a:defRPr>
                <a:latin typeface="+mj-lt"/>
              </a:defRPr>
            </a:lvl4pPr>
            <a:lvl5pPr indent="0">
              <a:buNone/>
              <a:defRPr>
                <a:latin typeface="+mj-lt"/>
              </a:defRPr>
            </a:lvl5pPr>
          </a:lstStyle>
          <a:p>
            <a:pPr lvl="0"/>
            <a:r>
              <a:rPr lang="en-US" dirty="0"/>
              <a:t>20XX</a:t>
            </a:r>
          </a:p>
        </p:txBody>
      </p:sp>
      <p:sp>
        <p:nvSpPr>
          <p:cNvPr id="46" name="Text Placeholder 19">
            <a:extLst>
              <a:ext uri="{FF2B5EF4-FFF2-40B4-BE49-F238E27FC236}">
                <a16:creationId xmlns:a16="http://schemas.microsoft.com/office/drawing/2014/main" id="{19D4EBF1-4D8E-3F44-8D77-62E9E1558D05}"/>
              </a:ext>
            </a:extLst>
          </p:cNvPr>
          <p:cNvSpPr>
            <a:spLocks noGrp="1"/>
          </p:cNvSpPr>
          <p:nvPr>
            <p:ph type="body" sz="quarter" idx="23" hasCustomPrompt="1"/>
          </p:nvPr>
        </p:nvSpPr>
        <p:spPr>
          <a:xfrm>
            <a:off x="3096539" y="2480290"/>
            <a:ext cx="1925546" cy="205740"/>
          </a:xfrm>
          <a:prstGeom prst="rect">
            <a:avLst/>
          </a:prstGeom>
        </p:spPr>
        <p:txBody>
          <a:bodyPr lIns="0" tIns="0" rIns="0" bIns="0"/>
          <a:lstStyle>
            <a:lvl1pPr marL="0" indent="0">
              <a:lnSpc>
                <a:spcPct val="100000"/>
              </a:lnSpc>
              <a:spcBef>
                <a:spcPts val="0"/>
              </a:spcBef>
              <a:buNone/>
              <a:defRPr sz="800">
                <a:latin typeface="+mn-lt"/>
              </a:defRPr>
            </a:lvl1pPr>
            <a:lvl2pPr indent="0">
              <a:buNone/>
              <a:defRPr>
                <a:latin typeface="+mj-lt"/>
              </a:defRPr>
            </a:lvl2pPr>
            <a:lvl3pPr indent="0">
              <a:buNone/>
              <a:defRPr>
                <a:latin typeface="+mj-lt"/>
              </a:defRPr>
            </a:lvl3pPr>
            <a:lvl4pPr indent="0">
              <a:buNone/>
              <a:defRPr>
                <a:latin typeface="+mj-lt"/>
              </a:defRPr>
            </a:lvl4pPr>
            <a:lvl5pPr indent="0">
              <a:buNone/>
              <a:defRPr>
                <a:latin typeface="+mj-lt"/>
              </a:defRPr>
            </a:lvl5pPr>
          </a:lstStyle>
          <a:p>
            <a:pPr lvl="0"/>
            <a:r>
              <a:rPr lang="en-US" dirty="0"/>
              <a:t>PLACE TIMELINE HEADING HERE PLEASE</a:t>
            </a:r>
          </a:p>
        </p:txBody>
      </p:sp>
      <p:sp>
        <p:nvSpPr>
          <p:cNvPr id="47" name="Text Placeholder 19">
            <a:extLst>
              <a:ext uri="{FF2B5EF4-FFF2-40B4-BE49-F238E27FC236}">
                <a16:creationId xmlns:a16="http://schemas.microsoft.com/office/drawing/2014/main" id="{CA358666-7A1D-944C-B0B9-EC8D7033378B}"/>
              </a:ext>
            </a:extLst>
          </p:cNvPr>
          <p:cNvSpPr>
            <a:spLocks noGrp="1"/>
          </p:cNvSpPr>
          <p:nvPr>
            <p:ph type="body" sz="quarter" idx="24" hasCustomPrompt="1"/>
          </p:nvPr>
        </p:nvSpPr>
        <p:spPr>
          <a:xfrm>
            <a:off x="3096539" y="3096774"/>
            <a:ext cx="1925543" cy="811138"/>
          </a:xfrm>
          <a:prstGeom prst="rect">
            <a:avLst/>
          </a:prstGeom>
        </p:spPr>
        <p:txBody>
          <a:bodyPr lIns="0" tIns="91440" rIns="0" bIns="0"/>
          <a:lstStyle>
            <a:lvl1pPr marL="0" indent="0">
              <a:lnSpc>
                <a:spcPts val="1100"/>
              </a:lnSpc>
              <a:spcBef>
                <a:spcPts val="0"/>
              </a:spcBef>
              <a:buNone/>
              <a:defRPr sz="800" b="0" i="0">
                <a:latin typeface="GT Walsheim Regular" panose="02000503030000020003" pitchFamily="2" charset="77"/>
              </a:defRPr>
            </a:lvl1pPr>
            <a:lvl2pPr indent="0">
              <a:buNone/>
              <a:defRPr>
                <a:latin typeface="+mj-lt"/>
              </a:defRPr>
            </a:lvl2pPr>
            <a:lvl3pPr indent="0">
              <a:buNone/>
              <a:defRPr>
                <a:latin typeface="+mj-lt"/>
              </a:defRPr>
            </a:lvl3pPr>
            <a:lvl4pPr indent="0">
              <a:buNone/>
              <a:defRPr>
                <a:latin typeface="+mj-lt"/>
              </a:defRPr>
            </a:lvl4pPr>
            <a:lvl5pPr indent="0">
              <a:buNone/>
              <a:defRPr>
                <a:latin typeface="+mj-lt"/>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hendrerit</a:t>
            </a:r>
            <a:r>
              <a:rPr lang="en-US" dirty="0"/>
              <a:t> in </a:t>
            </a:r>
            <a:r>
              <a:rPr lang="en-US" dirty="0" err="1"/>
              <a:t>vutate</a:t>
            </a:r>
            <a:r>
              <a:rPr lang="en-US" dirty="0"/>
              <a:t> </a:t>
            </a:r>
            <a:r>
              <a:rPr lang="en-US" dirty="0" err="1"/>
              <a:t>velit</a:t>
            </a:r>
            <a:r>
              <a:rPr lang="en-US" dirty="0"/>
              <a:t> </a:t>
            </a:r>
            <a:r>
              <a:rPr lang="en-US" dirty="0" err="1"/>
              <a:t>esse</a:t>
            </a:r>
            <a:r>
              <a:rPr lang="en-US" dirty="0"/>
              <a:t> </a:t>
            </a:r>
            <a:r>
              <a:rPr lang="en-US" dirty="0" err="1"/>
              <a:t>molestie</a:t>
            </a:r>
            <a:r>
              <a:rPr lang="en-US" dirty="0"/>
              <a:t>.</a:t>
            </a:r>
          </a:p>
        </p:txBody>
      </p:sp>
      <p:sp>
        <p:nvSpPr>
          <p:cNvPr id="50" name="Text Placeholder 19">
            <a:extLst>
              <a:ext uri="{FF2B5EF4-FFF2-40B4-BE49-F238E27FC236}">
                <a16:creationId xmlns:a16="http://schemas.microsoft.com/office/drawing/2014/main" id="{75BE5BF7-8E40-3A4B-9008-F59B55AB0493}"/>
              </a:ext>
            </a:extLst>
          </p:cNvPr>
          <p:cNvSpPr>
            <a:spLocks noGrp="1"/>
          </p:cNvSpPr>
          <p:nvPr>
            <p:ph type="body" sz="quarter" idx="25" hasCustomPrompt="1"/>
          </p:nvPr>
        </p:nvSpPr>
        <p:spPr>
          <a:xfrm>
            <a:off x="5511765" y="2703774"/>
            <a:ext cx="1925543" cy="365760"/>
          </a:xfrm>
          <a:prstGeom prst="rect">
            <a:avLst/>
          </a:prstGeom>
        </p:spPr>
        <p:txBody>
          <a:bodyPr lIns="0" tIns="0" rIns="0" bIns="0" anchor="ctr" anchorCtr="0"/>
          <a:lstStyle>
            <a:lvl1pPr marL="0" indent="-228554">
              <a:lnSpc>
                <a:spcPct val="100000"/>
              </a:lnSpc>
              <a:spcBef>
                <a:spcPts val="0"/>
              </a:spcBef>
              <a:buClr>
                <a:schemeClr val="accent5"/>
              </a:buClr>
              <a:buSzPct val="100000"/>
              <a:buFont typeface="Wingdings" pitchFamily="2" charset="2"/>
              <a:buNone/>
              <a:defRPr sz="1900">
                <a:latin typeface="+mj-lt"/>
              </a:defRPr>
            </a:lvl1pPr>
            <a:lvl2pPr indent="0">
              <a:buNone/>
              <a:defRPr>
                <a:latin typeface="+mj-lt"/>
              </a:defRPr>
            </a:lvl2pPr>
            <a:lvl3pPr indent="0">
              <a:buNone/>
              <a:defRPr>
                <a:latin typeface="+mj-lt"/>
              </a:defRPr>
            </a:lvl3pPr>
            <a:lvl4pPr indent="0">
              <a:buNone/>
              <a:defRPr>
                <a:latin typeface="+mj-lt"/>
              </a:defRPr>
            </a:lvl4pPr>
            <a:lvl5pPr indent="0">
              <a:buNone/>
              <a:defRPr>
                <a:latin typeface="+mj-lt"/>
              </a:defRPr>
            </a:lvl5pPr>
          </a:lstStyle>
          <a:p>
            <a:pPr lvl="0"/>
            <a:r>
              <a:rPr lang="en-US" dirty="0"/>
              <a:t>20XX – 20XX</a:t>
            </a:r>
          </a:p>
        </p:txBody>
      </p:sp>
      <p:sp>
        <p:nvSpPr>
          <p:cNvPr id="51" name="Text Placeholder 19">
            <a:extLst>
              <a:ext uri="{FF2B5EF4-FFF2-40B4-BE49-F238E27FC236}">
                <a16:creationId xmlns:a16="http://schemas.microsoft.com/office/drawing/2014/main" id="{2E1B72F4-8090-2F44-988E-88BB6C2F4EC6}"/>
              </a:ext>
            </a:extLst>
          </p:cNvPr>
          <p:cNvSpPr>
            <a:spLocks noGrp="1"/>
          </p:cNvSpPr>
          <p:nvPr>
            <p:ph type="body" sz="quarter" idx="26" hasCustomPrompt="1"/>
          </p:nvPr>
        </p:nvSpPr>
        <p:spPr>
          <a:xfrm>
            <a:off x="5511765" y="2480290"/>
            <a:ext cx="1925546" cy="205740"/>
          </a:xfrm>
          <a:prstGeom prst="rect">
            <a:avLst/>
          </a:prstGeom>
        </p:spPr>
        <p:txBody>
          <a:bodyPr lIns="0" tIns="0" rIns="0" bIns="0"/>
          <a:lstStyle>
            <a:lvl1pPr marL="0" indent="0">
              <a:lnSpc>
                <a:spcPct val="100000"/>
              </a:lnSpc>
              <a:spcBef>
                <a:spcPts val="0"/>
              </a:spcBef>
              <a:buNone/>
              <a:defRPr sz="800">
                <a:latin typeface="+mn-lt"/>
              </a:defRPr>
            </a:lvl1pPr>
            <a:lvl2pPr indent="0">
              <a:buNone/>
              <a:defRPr>
                <a:latin typeface="+mj-lt"/>
              </a:defRPr>
            </a:lvl2pPr>
            <a:lvl3pPr indent="0">
              <a:buNone/>
              <a:defRPr>
                <a:latin typeface="+mj-lt"/>
              </a:defRPr>
            </a:lvl3pPr>
            <a:lvl4pPr indent="0">
              <a:buNone/>
              <a:defRPr>
                <a:latin typeface="+mj-lt"/>
              </a:defRPr>
            </a:lvl4pPr>
            <a:lvl5pPr indent="0">
              <a:buNone/>
              <a:defRPr>
                <a:latin typeface="+mj-lt"/>
              </a:defRPr>
            </a:lvl5pPr>
          </a:lstStyle>
          <a:p>
            <a:pPr lvl="0"/>
            <a:r>
              <a:rPr lang="en-US" dirty="0"/>
              <a:t>PLACE TIMELINE HEADING HERE PLEASE</a:t>
            </a:r>
          </a:p>
        </p:txBody>
      </p:sp>
      <p:sp>
        <p:nvSpPr>
          <p:cNvPr id="52" name="Text Placeholder 19">
            <a:extLst>
              <a:ext uri="{FF2B5EF4-FFF2-40B4-BE49-F238E27FC236}">
                <a16:creationId xmlns:a16="http://schemas.microsoft.com/office/drawing/2014/main" id="{92040999-6579-5844-9277-D3A69E5D7268}"/>
              </a:ext>
            </a:extLst>
          </p:cNvPr>
          <p:cNvSpPr>
            <a:spLocks noGrp="1"/>
          </p:cNvSpPr>
          <p:nvPr>
            <p:ph type="body" sz="quarter" idx="27" hasCustomPrompt="1"/>
          </p:nvPr>
        </p:nvSpPr>
        <p:spPr>
          <a:xfrm>
            <a:off x="5511765" y="3096774"/>
            <a:ext cx="1925543" cy="811138"/>
          </a:xfrm>
          <a:prstGeom prst="rect">
            <a:avLst/>
          </a:prstGeom>
        </p:spPr>
        <p:txBody>
          <a:bodyPr lIns="0" tIns="91440" rIns="0" bIns="0"/>
          <a:lstStyle>
            <a:lvl1pPr marL="0" indent="0">
              <a:lnSpc>
                <a:spcPts val="1100"/>
              </a:lnSpc>
              <a:spcBef>
                <a:spcPts val="0"/>
              </a:spcBef>
              <a:buNone/>
              <a:defRPr sz="800" b="0" i="0">
                <a:latin typeface="GT Walsheim Regular" panose="02000503030000020003" pitchFamily="2" charset="77"/>
              </a:defRPr>
            </a:lvl1pPr>
            <a:lvl2pPr indent="0">
              <a:buNone/>
              <a:defRPr>
                <a:latin typeface="+mj-lt"/>
              </a:defRPr>
            </a:lvl2pPr>
            <a:lvl3pPr indent="0">
              <a:buNone/>
              <a:defRPr>
                <a:latin typeface="+mj-lt"/>
              </a:defRPr>
            </a:lvl3pPr>
            <a:lvl4pPr indent="0">
              <a:buNone/>
              <a:defRPr>
                <a:latin typeface="+mj-lt"/>
              </a:defRPr>
            </a:lvl4pPr>
            <a:lvl5pPr indent="0">
              <a:buNone/>
              <a:defRPr>
                <a:latin typeface="+mj-lt"/>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hendrerit</a:t>
            </a:r>
            <a:r>
              <a:rPr lang="en-US" dirty="0"/>
              <a:t> in </a:t>
            </a:r>
            <a:r>
              <a:rPr lang="en-US" dirty="0" err="1"/>
              <a:t>vutate</a:t>
            </a:r>
            <a:r>
              <a:rPr lang="en-US" dirty="0"/>
              <a:t> </a:t>
            </a:r>
            <a:r>
              <a:rPr lang="en-US" dirty="0" err="1"/>
              <a:t>velit</a:t>
            </a:r>
            <a:r>
              <a:rPr lang="en-US" dirty="0"/>
              <a:t> </a:t>
            </a:r>
            <a:r>
              <a:rPr lang="en-US" dirty="0" err="1"/>
              <a:t>esse</a:t>
            </a:r>
            <a:r>
              <a:rPr lang="en-US" dirty="0"/>
              <a:t> </a:t>
            </a:r>
            <a:r>
              <a:rPr lang="en-US" dirty="0" err="1"/>
              <a:t>molestie</a:t>
            </a:r>
            <a:r>
              <a:rPr lang="en-US" dirty="0"/>
              <a:t>.</a:t>
            </a:r>
          </a:p>
        </p:txBody>
      </p:sp>
      <p:sp>
        <p:nvSpPr>
          <p:cNvPr id="54" name="Text Placeholder 19">
            <a:extLst>
              <a:ext uri="{FF2B5EF4-FFF2-40B4-BE49-F238E27FC236}">
                <a16:creationId xmlns:a16="http://schemas.microsoft.com/office/drawing/2014/main" id="{94412C0F-F6F4-9C4C-8B6B-5F288C48908C}"/>
              </a:ext>
            </a:extLst>
          </p:cNvPr>
          <p:cNvSpPr>
            <a:spLocks noGrp="1"/>
          </p:cNvSpPr>
          <p:nvPr>
            <p:ph type="body" sz="quarter" idx="28" hasCustomPrompt="1"/>
          </p:nvPr>
        </p:nvSpPr>
        <p:spPr>
          <a:xfrm>
            <a:off x="7919371" y="2703774"/>
            <a:ext cx="1925543" cy="365760"/>
          </a:xfrm>
          <a:prstGeom prst="rect">
            <a:avLst/>
          </a:prstGeom>
        </p:spPr>
        <p:txBody>
          <a:bodyPr lIns="0" tIns="0" rIns="0" bIns="0" anchor="ctr" anchorCtr="0"/>
          <a:lstStyle>
            <a:lvl1pPr marL="0" indent="-228554">
              <a:lnSpc>
                <a:spcPct val="100000"/>
              </a:lnSpc>
              <a:spcBef>
                <a:spcPts val="0"/>
              </a:spcBef>
              <a:buClrTx/>
              <a:buSzPct val="100000"/>
              <a:buFont typeface="Wingdings" pitchFamily="2" charset="2"/>
              <a:buNone/>
              <a:defRPr sz="1900">
                <a:latin typeface="+mj-lt"/>
              </a:defRPr>
            </a:lvl1pPr>
            <a:lvl2pPr indent="0">
              <a:buNone/>
              <a:defRPr>
                <a:latin typeface="+mj-lt"/>
              </a:defRPr>
            </a:lvl2pPr>
            <a:lvl3pPr indent="0">
              <a:buNone/>
              <a:defRPr>
                <a:latin typeface="+mj-lt"/>
              </a:defRPr>
            </a:lvl3pPr>
            <a:lvl4pPr indent="0">
              <a:buNone/>
              <a:defRPr>
                <a:latin typeface="+mj-lt"/>
              </a:defRPr>
            </a:lvl4pPr>
            <a:lvl5pPr indent="0">
              <a:buNone/>
              <a:defRPr>
                <a:latin typeface="+mj-lt"/>
              </a:defRPr>
            </a:lvl5pPr>
          </a:lstStyle>
          <a:p>
            <a:pPr lvl="0"/>
            <a:r>
              <a:rPr lang="en-US" dirty="0"/>
              <a:t>20XX</a:t>
            </a:r>
          </a:p>
        </p:txBody>
      </p:sp>
      <p:sp>
        <p:nvSpPr>
          <p:cNvPr id="55" name="Text Placeholder 19">
            <a:extLst>
              <a:ext uri="{FF2B5EF4-FFF2-40B4-BE49-F238E27FC236}">
                <a16:creationId xmlns:a16="http://schemas.microsoft.com/office/drawing/2014/main" id="{750A7C67-B0DD-BF42-8032-756AD5B121B5}"/>
              </a:ext>
            </a:extLst>
          </p:cNvPr>
          <p:cNvSpPr>
            <a:spLocks noGrp="1"/>
          </p:cNvSpPr>
          <p:nvPr>
            <p:ph type="body" sz="quarter" idx="29" hasCustomPrompt="1"/>
          </p:nvPr>
        </p:nvSpPr>
        <p:spPr>
          <a:xfrm>
            <a:off x="7919371" y="2480290"/>
            <a:ext cx="1925546" cy="205740"/>
          </a:xfrm>
          <a:prstGeom prst="rect">
            <a:avLst/>
          </a:prstGeom>
        </p:spPr>
        <p:txBody>
          <a:bodyPr lIns="0" tIns="0" rIns="0" bIns="0"/>
          <a:lstStyle>
            <a:lvl1pPr marL="0" indent="0">
              <a:lnSpc>
                <a:spcPct val="100000"/>
              </a:lnSpc>
              <a:spcBef>
                <a:spcPts val="0"/>
              </a:spcBef>
              <a:buNone/>
              <a:defRPr sz="800">
                <a:latin typeface="+mn-lt"/>
              </a:defRPr>
            </a:lvl1pPr>
            <a:lvl2pPr indent="0">
              <a:buNone/>
              <a:defRPr>
                <a:latin typeface="+mj-lt"/>
              </a:defRPr>
            </a:lvl2pPr>
            <a:lvl3pPr indent="0">
              <a:buNone/>
              <a:defRPr>
                <a:latin typeface="+mj-lt"/>
              </a:defRPr>
            </a:lvl3pPr>
            <a:lvl4pPr indent="0">
              <a:buNone/>
              <a:defRPr>
                <a:latin typeface="+mj-lt"/>
              </a:defRPr>
            </a:lvl4pPr>
            <a:lvl5pPr indent="0">
              <a:buNone/>
              <a:defRPr>
                <a:latin typeface="+mj-lt"/>
              </a:defRPr>
            </a:lvl5pPr>
          </a:lstStyle>
          <a:p>
            <a:pPr lvl="0"/>
            <a:r>
              <a:rPr lang="en-US" dirty="0"/>
              <a:t>PLACE TIMELINE HEADING HERE PLEASE</a:t>
            </a:r>
          </a:p>
        </p:txBody>
      </p:sp>
      <p:sp>
        <p:nvSpPr>
          <p:cNvPr id="56" name="Text Placeholder 19">
            <a:extLst>
              <a:ext uri="{FF2B5EF4-FFF2-40B4-BE49-F238E27FC236}">
                <a16:creationId xmlns:a16="http://schemas.microsoft.com/office/drawing/2014/main" id="{9034A3C1-3589-664E-BFA7-1D81A4B4D06A}"/>
              </a:ext>
            </a:extLst>
          </p:cNvPr>
          <p:cNvSpPr>
            <a:spLocks noGrp="1"/>
          </p:cNvSpPr>
          <p:nvPr>
            <p:ph type="body" sz="quarter" idx="30" hasCustomPrompt="1"/>
          </p:nvPr>
        </p:nvSpPr>
        <p:spPr>
          <a:xfrm>
            <a:off x="7919371" y="3096774"/>
            <a:ext cx="1925543" cy="811138"/>
          </a:xfrm>
          <a:prstGeom prst="rect">
            <a:avLst/>
          </a:prstGeom>
        </p:spPr>
        <p:txBody>
          <a:bodyPr lIns="0" tIns="91440" rIns="0" bIns="0"/>
          <a:lstStyle>
            <a:lvl1pPr marL="0" indent="0">
              <a:lnSpc>
                <a:spcPts val="1100"/>
              </a:lnSpc>
              <a:spcBef>
                <a:spcPts val="0"/>
              </a:spcBef>
              <a:buNone/>
              <a:defRPr sz="800" b="0" i="0">
                <a:latin typeface="GT Walsheim Regular" panose="02000503030000020003" pitchFamily="2" charset="77"/>
              </a:defRPr>
            </a:lvl1pPr>
            <a:lvl2pPr indent="0">
              <a:buNone/>
              <a:defRPr>
                <a:latin typeface="+mj-lt"/>
              </a:defRPr>
            </a:lvl2pPr>
            <a:lvl3pPr indent="0">
              <a:buNone/>
              <a:defRPr>
                <a:latin typeface="+mj-lt"/>
              </a:defRPr>
            </a:lvl3pPr>
            <a:lvl4pPr indent="0">
              <a:buNone/>
              <a:defRPr>
                <a:latin typeface="+mj-lt"/>
              </a:defRPr>
            </a:lvl4pPr>
            <a:lvl5pPr indent="0">
              <a:buNone/>
              <a:defRPr>
                <a:latin typeface="+mj-lt"/>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hendrerit</a:t>
            </a:r>
            <a:r>
              <a:rPr lang="en-US" dirty="0"/>
              <a:t> in </a:t>
            </a:r>
            <a:r>
              <a:rPr lang="en-US" dirty="0" err="1"/>
              <a:t>vutate</a:t>
            </a:r>
            <a:r>
              <a:rPr lang="en-US" dirty="0"/>
              <a:t> </a:t>
            </a:r>
            <a:r>
              <a:rPr lang="en-US" dirty="0" err="1"/>
              <a:t>velit</a:t>
            </a:r>
            <a:r>
              <a:rPr lang="en-US" dirty="0"/>
              <a:t> </a:t>
            </a:r>
            <a:r>
              <a:rPr lang="en-US" dirty="0" err="1"/>
              <a:t>esse</a:t>
            </a:r>
            <a:r>
              <a:rPr lang="en-US" dirty="0"/>
              <a:t> </a:t>
            </a:r>
            <a:r>
              <a:rPr lang="en-US" dirty="0" err="1"/>
              <a:t>molestie</a:t>
            </a:r>
            <a:r>
              <a:rPr lang="en-US" dirty="0"/>
              <a:t>.</a:t>
            </a:r>
          </a:p>
        </p:txBody>
      </p:sp>
      <p:sp>
        <p:nvSpPr>
          <p:cNvPr id="69" name="Text Placeholder 19">
            <a:extLst>
              <a:ext uri="{FF2B5EF4-FFF2-40B4-BE49-F238E27FC236}">
                <a16:creationId xmlns:a16="http://schemas.microsoft.com/office/drawing/2014/main" id="{3484AC69-26D8-184C-8833-0B7B37E3532A}"/>
              </a:ext>
            </a:extLst>
          </p:cNvPr>
          <p:cNvSpPr>
            <a:spLocks noGrp="1"/>
          </p:cNvSpPr>
          <p:nvPr>
            <p:ph type="body" sz="quarter" idx="31" hasCustomPrompt="1"/>
          </p:nvPr>
        </p:nvSpPr>
        <p:spPr>
          <a:xfrm>
            <a:off x="1853482" y="4784034"/>
            <a:ext cx="1999559" cy="365760"/>
          </a:xfrm>
          <a:prstGeom prst="rect">
            <a:avLst/>
          </a:prstGeom>
        </p:spPr>
        <p:txBody>
          <a:bodyPr lIns="0" tIns="0" rIns="0" bIns="0" anchor="ctr" anchorCtr="0"/>
          <a:lstStyle>
            <a:lvl1pPr marL="0" indent="-228554">
              <a:lnSpc>
                <a:spcPct val="100000"/>
              </a:lnSpc>
              <a:spcBef>
                <a:spcPts val="0"/>
              </a:spcBef>
              <a:buClr>
                <a:srgbClr val="F44607"/>
              </a:buClr>
              <a:buSzPct val="100000"/>
              <a:buFont typeface="Wingdings" pitchFamily="2" charset="2"/>
              <a:buNone/>
              <a:defRPr sz="1900">
                <a:latin typeface="+mj-lt"/>
              </a:defRPr>
            </a:lvl1pPr>
            <a:lvl2pPr indent="0">
              <a:buNone/>
              <a:defRPr>
                <a:latin typeface="+mj-lt"/>
              </a:defRPr>
            </a:lvl2pPr>
            <a:lvl3pPr indent="0">
              <a:buNone/>
              <a:defRPr>
                <a:latin typeface="+mj-lt"/>
              </a:defRPr>
            </a:lvl3pPr>
            <a:lvl4pPr indent="0">
              <a:buNone/>
              <a:defRPr>
                <a:latin typeface="+mj-lt"/>
              </a:defRPr>
            </a:lvl4pPr>
            <a:lvl5pPr indent="0">
              <a:buNone/>
              <a:defRPr>
                <a:latin typeface="+mj-lt"/>
              </a:defRPr>
            </a:lvl5pPr>
          </a:lstStyle>
          <a:p>
            <a:pPr lvl="0"/>
            <a:r>
              <a:rPr lang="en-US" dirty="0"/>
              <a:t>20XX</a:t>
            </a:r>
          </a:p>
        </p:txBody>
      </p:sp>
      <p:sp>
        <p:nvSpPr>
          <p:cNvPr id="70" name="Text Placeholder 19">
            <a:extLst>
              <a:ext uri="{FF2B5EF4-FFF2-40B4-BE49-F238E27FC236}">
                <a16:creationId xmlns:a16="http://schemas.microsoft.com/office/drawing/2014/main" id="{F8A8F012-C063-6A42-8EC5-07B702315588}"/>
              </a:ext>
            </a:extLst>
          </p:cNvPr>
          <p:cNvSpPr>
            <a:spLocks noGrp="1"/>
          </p:cNvSpPr>
          <p:nvPr>
            <p:ph type="body" sz="quarter" idx="32" hasCustomPrompt="1"/>
          </p:nvPr>
        </p:nvSpPr>
        <p:spPr>
          <a:xfrm>
            <a:off x="1853482" y="4560550"/>
            <a:ext cx="1925546" cy="205740"/>
          </a:xfrm>
          <a:prstGeom prst="rect">
            <a:avLst/>
          </a:prstGeom>
        </p:spPr>
        <p:txBody>
          <a:bodyPr lIns="0" tIns="0" rIns="0" bIns="0"/>
          <a:lstStyle>
            <a:lvl1pPr marL="0" indent="0">
              <a:lnSpc>
                <a:spcPct val="100000"/>
              </a:lnSpc>
              <a:spcBef>
                <a:spcPts val="0"/>
              </a:spcBef>
              <a:buNone/>
              <a:defRPr sz="800">
                <a:latin typeface="+mn-lt"/>
              </a:defRPr>
            </a:lvl1pPr>
            <a:lvl2pPr indent="0">
              <a:buNone/>
              <a:defRPr>
                <a:latin typeface="+mj-lt"/>
              </a:defRPr>
            </a:lvl2pPr>
            <a:lvl3pPr indent="0">
              <a:buNone/>
              <a:defRPr>
                <a:latin typeface="+mj-lt"/>
              </a:defRPr>
            </a:lvl3pPr>
            <a:lvl4pPr indent="0">
              <a:buNone/>
              <a:defRPr>
                <a:latin typeface="+mj-lt"/>
              </a:defRPr>
            </a:lvl4pPr>
            <a:lvl5pPr indent="0">
              <a:buNone/>
              <a:defRPr>
                <a:latin typeface="+mj-lt"/>
              </a:defRPr>
            </a:lvl5pPr>
          </a:lstStyle>
          <a:p>
            <a:pPr lvl="0"/>
            <a:r>
              <a:rPr lang="en-US" dirty="0"/>
              <a:t>PLACE TIMELINE HEADING HERE PLEASE</a:t>
            </a:r>
          </a:p>
        </p:txBody>
      </p:sp>
      <p:sp>
        <p:nvSpPr>
          <p:cNvPr id="71" name="Text Placeholder 19">
            <a:extLst>
              <a:ext uri="{FF2B5EF4-FFF2-40B4-BE49-F238E27FC236}">
                <a16:creationId xmlns:a16="http://schemas.microsoft.com/office/drawing/2014/main" id="{0BA727BA-EA3E-D34E-A9A1-91F8E65135BF}"/>
              </a:ext>
            </a:extLst>
          </p:cNvPr>
          <p:cNvSpPr>
            <a:spLocks noGrp="1"/>
          </p:cNvSpPr>
          <p:nvPr>
            <p:ph type="body" sz="quarter" idx="33" hasCustomPrompt="1"/>
          </p:nvPr>
        </p:nvSpPr>
        <p:spPr>
          <a:xfrm>
            <a:off x="1853482" y="5177034"/>
            <a:ext cx="1925543" cy="811138"/>
          </a:xfrm>
          <a:prstGeom prst="rect">
            <a:avLst/>
          </a:prstGeom>
        </p:spPr>
        <p:txBody>
          <a:bodyPr lIns="0" tIns="91440" rIns="0" bIns="0"/>
          <a:lstStyle>
            <a:lvl1pPr marL="0" indent="0">
              <a:lnSpc>
                <a:spcPts val="1100"/>
              </a:lnSpc>
              <a:spcBef>
                <a:spcPts val="0"/>
              </a:spcBef>
              <a:buNone/>
              <a:defRPr sz="800" b="0" i="0">
                <a:latin typeface="GT Walsheim Regular" panose="02000503030000020003" pitchFamily="2" charset="77"/>
              </a:defRPr>
            </a:lvl1pPr>
            <a:lvl2pPr indent="0">
              <a:buNone/>
              <a:defRPr>
                <a:latin typeface="+mj-lt"/>
              </a:defRPr>
            </a:lvl2pPr>
            <a:lvl3pPr indent="0">
              <a:buNone/>
              <a:defRPr>
                <a:latin typeface="+mj-lt"/>
              </a:defRPr>
            </a:lvl3pPr>
            <a:lvl4pPr indent="0">
              <a:buNone/>
              <a:defRPr>
                <a:latin typeface="+mj-lt"/>
              </a:defRPr>
            </a:lvl4pPr>
            <a:lvl5pPr indent="0">
              <a:buNone/>
              <a:defRPr>
                <a:latin typeface="+mj-lt"/>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hendrerit</a:t>
            </a:r>
            <a:r>
              <a:rPr lang="en-US" dirty="0"/>
              <a:t> in </a:t>
            </a:r>
            <a:r>
              <a:rPr lang="en-US" dirty="0" err="1"/>
              <a:t>vutate</a:t>
            </a:r>
            <a:r>
              <a:rPr lang="en-US" dirty="0"/>
              <a:t> </a:t>
            </a:r>
            <a:r>
              <a:rPr lang="en-US" dirty="0" err="1"/>
              <a:t>velit</a:t>
            </a:r>
            <a:r>
              <a:rPr lang="en-US" dirty="0"/>
              <a:t> </a:t>
            </a:r>
            <a:r>
              <a:rPr lang="en-US" dirty="0" err="1"/>
              <a:t>esse</a:t>
            </a:r>
            <a:r>
              <a:rPr lang="en-US" dirty="0"/>
              <a:t> </a:t>
            </a:r>
            <a:r>
              <a:rPr lang="en-US" dirty="0" err="1"/>
              <a:t>molestie</a:t>
            </a:r>
            <a:r>
              <a:rPr lang="en-US" dirty="0"/>
              <a:t>.</a:t>
            </a:r>
          </a:p>
        </p:txBody>
      </p:sp>
      <p:sp>
        <p:nvSpPr>
          <p:cNvPr id="72" name="Text Placeholder 19">
            <a:extLst>
              <a:ext uri="{FF2B5EF4-FFF2-40B4-BE49-F238E27FC236}">
                <a16:creationId xmlns:a16="http://schemas.microsoft.com/office/drawing/2014/main" id="{F1561949-11FD-114E-AF46-F3638203F1B1}"/>
              </a:ext>
            </a:extLst>
          </p:cNvPr>
          <p:cNvSpPr>
            <a:spLocks noGrp="1"/>
          </p:cNvSpPr>
          <p:nvPr>
            <p:ph type="body" sz="quarter" idx="34" hasCustomPrompt="1"/>
          </p:nvPr>
        </p:nvSpPr>
        <p:spPr>
          <a:xfrm>
            <a:off x="4262250" y="4784034"/>
            <a:ext cx="1925543" cy="365760"/>
          </a:xfrm>
          <a:prstGeom prst="rect">
            <a:avLst/>
          </a:prstGeom>
        </p:spPr>
        <p:txBody>
          <a:bodyPr lIns="0" tIns="0" rIns="0" bIns="0" anchor="ctr" anchorCtr="0"/>
          <a:lstStyle>
            <a:lvl1pPr marL="0" indent="-228554">
              <a:lnSpc>
                <a:spcPct val="100000"/>
              </a:lnSpc>
              <a:spcBef>
                <a:spcPts val="0"/>
              </a:spcBef>
              <a:buClr>
                <a:schemeClr val="accent2"/>
              </a:buClr>
              <a:buSzPct val="100000"/>
              <a:buFont typeface="Wingdings" pitchFamily="2" charset="2"/>
              <a:buNone/>
              <a:defRPr sz="1900">
                <a:latin typeface="+mj-lt"/>
              </a:defRPr>
            </a:lvl1pPr>
            <a:lvl2pPr indent="0">
              <a:buNone/>
              <a:defRPr>
                <a:latin typeface="+mj-lt"/>
              </a:defRPr>
            </a:lvl2pPr>
            <a:lvl3pPr indent="0">
              <a:buNone/>
              <a:defRPr>
                <a:latin typeface="+mj-lt"/>
              </a:defRPr>
            </a:lvl3pPr>
            <a:lvl4pPr indent="0">
              <a:buNone/>
              <a:defRPr>
                <a:latin typeface="+mj-lt"/>
              </a:defRPr>
            </a:lvl4pPr>
            <a:lvl5pPr indent="0">
              <a:buNone/>
              <a:defRPr>
                <a:latin typeface="+mj-lt"/>
              </a:defRPr>
            </a:lvl5pPr>
          </a:lstStyle>
          <a:p>
            <a:pPr lvl="0"/>
            <a:r>
              <a:rPr lang="en-US" dirty="0"/>
              <a:t>20XX – 20XX</a:t>
            </a:r>
          </a:p>
        </p:txBody>
      </p:sp>
      <p:sp>
        <p:nvSpPr>
          <p:cNvPr id="73" name="Text Placeholder 19">
            <a:extLst>
              <a:ext uri="{FF2B5EF4-FFF2-40B4-BE49-F238E27FC236}">
                <a16:creationId xmlns:a16="http://schemas.microsoft.com/office/drawing/2014/main" id="{D7DFD58F-9460-1D41-9A78-43DCDF76A0BF}"/>
              </a:ext>
            </a:extLst>
          </p:cNvPr>
          <p:cNvSpPr>
            <a:spLocks noGrp="1"/>
          </p:cNvSpPr>
          <p:nvPr>
            <p:ph type="body" sz="quarter" idx="35" hasCustomPrompt="1"/>
          </p:nvPr>
        </p:nvSpPr>
        <p:spPr>
          <a:xfrm>
            <a:off x="4262250" y="4560550"/>
            <a:ext cx="1925546" cy="205740"/>
          </a:xfrm>
          <a:prstGeom prst="rect">
            <a:avLst/>
          </a:prstGeom>
        </p:spPr>
        <p:txBody>
          <a:bodyPr lIns="0" tIns="0" rIns="0" bIns="0"/>
          <a:lstStyle>
            <a:lvl1pPr marL="0" indent="0">
              <a:lnSpc>
                <a:spcPct val="100000"/>
              </a:lnSpc>
              <a:spcBef>
                <a:spcPts val="0"/>
              </a:spcBef>
              <a:buNone/>
              <a:defRPr sz="800">
                <a:latin typeface="+mn-lt"/>
              </a:defRPr>
            </a:lvl1pPr>
            <a:lvl2pPr indent="0">
              <a:buNone/>
              <a:defRPr>
                <a:latin typeface="+mj-lt"/>
              </a:defRPr>
            </a:lvl2pPr>
            <a:lvl3pPr indent="0">
              <a:buNone/>
              <a:defRPr>
                <a:latin typeface="+mj-lt"/>
              </a:defRPr>
            </a:lvl3pPr>
            <a:lvl4pPr indent="0">
              <a:buNone/>
              <a:defRPr>
                <a:latin typeface="+mj-lt"/>
              </a:defRPr>
            </a:lvl4pPr>
            <a:lvl5pPr indent="0">
              <a:buNone/>
              <a:defRPr>
                <a:latin typeface="+mj-lt"/>
              </a:defRPr>
            </a:lvl5pPr>
          </a:lstStyle>
          <a:p>
            <a:pPr lvl="0"/>
            <a:r>
              <a:rPr lang="en-US" dirty="0"/>
              <a:t>PLACE TIMELINE HEADING HERE PLEASE</a:t>
            </a:r>
          </a:p>
        </p:txBody>
      </p:sp>
      <p:sp>
        <p:nvSpPr>
          <p:cNvPr id="74" name="Text Placeholder 19">
            <a:extLst>
              <a:ext uri="{FF2B5EF4-FFF2-40B4-BE49-F238E27FC236}">
                <a16:creationId xmlns:a16="http://schemas.microsoft.com/office/drawing/2014/main" id="{ADAF9691-246E-9045-97C3-DB49D5A9625B}"/>
              </a:ext>
            </a:extLst>
          </p:cNvPr>
          <p:cNvSpPr>
            <a:spLocks noGrp="1"/>
          </p:cNvSpPr>
          <p:nvPr>
            <p:ph type="body" sz="quarter" idx="36" hasCustomPrompt="1"/>
          </p:nvPr>
        </p:nvSpPr>
        <p:spPr>
          <a:xfrm>
            <a:off x="4262250" y="5177034"/>
            <a:ext cx="1925543" cy="811138"/>
          </a:xfrm>
          <a:prstGeom prst="rect">
            <a:avLst/>
          </a:prstGeom>
        </p:spPr>
        <p:txBody>
          <a:bodyPr lIns="0" tIns="91440" rIns="0" bIns="0"/>
          <a:lstStyle>
            <a:lvl1pPr marL="0" indent="0">
              <a:lnSpc>
                <a:spcPts val="1100"/>
              </a:lnSpc>
              <a:spcBef>
                <a:spcPts val="0"/>
              </a:spcBef>
              <a:buNone/>
              <a:defRPr sz="800" b="0" i="0">
                <a:latin typeface="GT Walsheim Regular" panose="02000503030000020003" pitchFamily="2" charset="77"/>
              </a:defRPr>
            </a:lvl1pPr>
            <a:lvl2pPr indent="0">
              <a:buNone/>
              <a:defRPr>
                <a:latin typeface="+mj-lt"/>
              </a:defRPr>
            </a:lvl2pPr>
            <a:lvl3pPr indent="0">
              <a:buNone/>
              <a:defRPr>
                <a:latin typeface="+mj-lt"/>
              </a:defRPr>
            </a:lvl3pPr>
            <a:lvl4pPr indent="0">
              <a:buNone/>
              <a:defRPr>
                <a:latin typeface="+mj-lt"/>
              </a:defRPr>
            </a:lvl4pPr>
            <a:lvl5pPr indent="0">
              <a:buNone/>
              <a:defRPr>
                <a:latin typeface="+mj-lt"/>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hendrerit</a:t>
            </a:r>
            <a:r>
              <a:rPr lang="en-US" dirty="0"/>
              <a:t> in </a:t>
            </a:r>
            <a:r>
              <a:rPr lang="en-US" dirty="0" err="1"/>
              <a:t>vutate</a:t>
            </a:r>
            <a:r>
              <a:rPr lang="en-US" dirty="0"/>
              <a:t> </a:t>
            </a:r>
            <a:r>
              <a:rPr lang="en-US" dirty="0" err="1"/>
              <a:t>velit</a:t>
            </a:r>
            <a:r>
              <a:rPr lang="en-US" dirty="0"/>
              <a:t> </a:t>
            </a:r>
            <a:r>
              <a:rPr lang="en-US" dirty="0" err="1"/>
              <a:t>esse</a:t>
            </a:r>
            <a:r>
              <a:rPr lang="en-US" dirty="0"/>
              <a:t> </a:t>
            </a:r>
            <a:r>
              <a:rPr lang="en-US" dirty="0" err="1"/>
              <a:t>molestie</a:t>
            </a:r>
            <a:r>
              <a:rPr lang="en-US" dirty="0"/>
              <a:t>.</a:t>
            </a:r>
          </a:p>
        </p:txBody>
      </p:sp>
      <p:sp>
        <p:nvSpPr>
          <p:cNvPr id="75" name="Text Placeholder 19">
            <a:extLst>
              <a:ext uri="{FF2B5EF4-FFF2-40B4-BE49-F238E27FC236}">
                <a16:creationId xmlns:a16="http://schemas.microsoft.com/office/drawing/2014/main" id="{5E0DCADD-D859-BD47-B702-875730BA8E18}"/>
              </a:ext>
            </a:extLst>
          </p:cNvPr>
          <p:cNvSpPr>
            <a:spLocks noGrp="1"/>
          </p:cNvSpPr>
          <p:nvPr>
            <p:ph type="body" sz="quarter" idx="37" hasCustomPrompt="1"/>
          </p:nvPr>
        </p:nvSpPr>
        <p:spPr>
          <a:xfrm>
            <a:off x="6677476" y="4784034"/>
            <a:ext cx="1925543" cy="365760"/>
          </a:xfrm>
          <a:prstGeom prst="rect">
            <a:avLst/>
          </a:prstGeom>
        </p:spPr>
        <p:txBody>
          <a:bodyPr lIns="0" tIns="0" rIns="0" bIns="0" anchor="ctr" anchorCtr="0"/>
          <a:lstStyle>
            <a:lvl1pPr marL="0" indent="-228554">
              <a:lnSpc>
                <a:spcPct val="100000"/>
              </a:lnSpc>
              <a:spcBef>
                <a:spcPts val="0"/>
              </a:spcBef>
              <a:buClr>
                <a:schemeClr val="accent5"/>
              </a:buClr>
              <a:buSzPct val="100000"/>
              <a:buFont typeface="Wingdings" pitchFamily="2" charset="2"/>
              <a:buNone/>
              <a:defRPr sz="1900">
                <a:latin typeface="+mj-lt"/>
              </a:defRPr>
            </a:lvl1pPr>
            <a:lvl2pPr indent="0">
              <a:buNone/>
              <a:defRPr>
                <a:latin typeface="+mj-lt"/>
              </a:defRPr>
            </a:lvl2pPr>
            <a:lvl3pPr indent="0">
              <a:buNone/>
              <a:defRPr>
                <a:latin typeface="+mj-lt"/>
              </a:defRPr>
            </a:lvl3pPr>
            <a:lvl4pPr indent="0">
              <a:buNone/>
              <a:defRPr>
                <a:latin typeface="+mj-lt"/>
              </a:defRPr>
            </a:lvl4pPr>
            <a:lvl5pPr indent="0">
              <a:buNone/>
              <a:defRPr>
                <a:latin typeface="+mj-lt"/>
              </a:defRPr>
            </a:lvl5pPr>
          </a:lstStyle>
          <a:p>
            <a:pPr lvl="0"/>
            <a:r>
              <a:rPr lang="en-US" dirty="0"/>
              <a:t>20XX</a:t>
            </a:r>
          </a:p>
        </p:txBody>
      </p:sp>
      <p:sp>
        <p:nvSpPr>
          <p:cNvPr id="76" name="Text Placeholder 19">
            <a:extLst>
              <a:ext uri="{FF2B5EF4-FFF2-40B4-BE49-F238E27FC236}">
                <a16:creationId xmlns:a16="http://schemas.microsoft.com/office/drawing/2014/main" id="{D522DD3C-2FF0-1D4E-AE06-D3261B9672A2}"/>
              </a:ext>
            </a:extLst>
          </p:cNvPr>
          <p:cNvSpPr>
            <a:spLocks noGrp="1"/>
          </p:cNvSpPr>
          <p:nvPr>
            <p:ph type="body" sz="quarter" idx="38" hasCustomPrompt="1"/>
          </p:nvPr>
        </p:nvSpPr>
        <p:spPr>
          <a:xfrm>
            <a:off x="6677476" y="4560550"/>
            <a:ext cx="1925546" cy="205740"/>
          </a:xfrm>
          <a:prstGeom prst="rect">
            <a:avLst/>
          </a:prstGeom>
        </p:spPr>
        <p:txBody>
          <a:bodyPr lIns="0" tIns="0" rIns="0" bIns="0"/>
          <a:lstStyle>
            <a:lvl1pPr marL="0" indent="0">
              <a:lnSpc>
                <a:spcPct val="100000"/>
              </a:lnSpc>
              <a:spcBef>
                <a:spcPts val="0"/>
              </a:spcBef>
              <a:buNone/>
              <a:defRPr sz="800">
                <a:latin typeface="+mn-lt"/>
              </a:defRPr>
            </a:lvl1pPr>
            <a:lvl2pPr indent="0">
              <a:buNone/>
              <a:defRPr>
                <a:latin typeface="+mj-lt"/>
              </a:defRPr>
            </a:lvl2pPr>
            <a:lvl3pPr indent="0">
              <a:buNone/>
              <a:defRPr>
                <a:latin typeface="+mj-lt"/>
              </a:defRPr>
            </a:lvl3pPr>
            <a:lvl4pPr indent="0">
              <a:buNone/>
              <a:defRPr>
                <a:latin typeface="+mj-lt"/>
              </a:defRPr>
            </a:lvl4pPr>
            <a:lvl5pPr indent="0">
              <a:buNone/>
              <a:defRPr>
                <a:latin typeface="+mj-lt"/>
              </a:defRPr>
            </a:lvl5pPr>
          </a:lstStyle>
          <a:p>
            <a:pPr lvl="0"/>
            <a:r>
              <a:rPr lang="en-US" dirty="0"/>
              <a:t>PLACE TIMELINE HEADING HERE PLEASE</a:t>
            </a:r>
          </a:p>
        </p:txBody>
      </p:sp>
      <p:sp>
        <p:nvSpPr>
          <p:cNvPr id="77" name="Text Placeholder 19">
            <a:extLst>
              <a:ext uri="{FF2B5EF4-FFF2-40B4-BE49-F238E27FC236}">
                <a16:creationId xmlns:a16="http://schemas.microsoft.com/office/drawing/2014/main" id="{D93EFED9-E68C-C541-AEFA-13CD8E686007}"/>
              </a:ext>
            </a:extLst>
          </p:cNvPr>
          <p:cNvSpPr>
            <a:spLocks noGrp="1"/>
          </p:cNvSpPr>
          <p:nvPr>
            <p:ph type="body" sz="quarter" idx="39" hasCustomPrompt="1"/>
          </p:nvPr>
        </p:nvSpPr>
        <p:spPr>
          <a:xfrm>
            <a:off x="6677476" y="5177034"/>
            <a:ext cx="1925543" cy="811138"/>
          </a:xfrm>
          <a:prstGeom prst="rect">
            <a:avLst/>
          </a:prstGeom>
        </p:spPr>
        <p:txBody>
          <a:bodyPr lIns="0" tIns="91440" rIns="0" bIns="0"/>
          <a:lstStyle>
            <a:lvl1pPr marL="0" indent="0">
              <a:lnSpc>
                <a:spcPts val="1100"/>
              </a:lnSpc>
              <a:spcBef>
                <a:spcPts val="0"/>
              </a:spcBef>
              <a:buNone/>
              <a:defRPr sz="800" b="0" i="0">
                <a:latin typeface="GT Walsheim Regular" panose="02000503030000020003" pitchFamily="2" charset="77"/>
              </a:defRPr>
            </a:lvl1pPr>
            <a:lvl2pPr indent="0">
              <a:buNone/>
              <a:defRPr>
                <a:latin typeface="+mj-lt"/>
              </a:defRPr>
            </a:lvl2pPr>
            <a:lvl3pPr indent="0">
              <a:buNone/>
              <a:defRPr>
                <a:latin typeface="+mj-lt"/>
              </a:defRPr>
            </a:lvl3pPr>
            <a:lvl4pPr indent="0">
              <a:buNone/>
              <a:defRPr>
                <a:latin typeface="+mj-lt"/>
              </a:defRPr>
            </a:lvl4pPr>
            <a:lvl5pPr indent="0">
              <a:buNone/>
              <a:defRPr>
                <a:latin typeface="+mj-lt"/>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hendrerit</a:t>
            </a:r>
            <a:r>
              <a:rPr lang="en-US" dirty="0"/>
              <a:t> in </a:t>
            </a:r>
            <a:r>
              <a:rPr lang="en-US" dirty="0" err="1"/>
              <a:t>vutate</a:t>
            </a:r>
            <a:r>
              <a:rPr lang="en-US" dirty="0"/>
              <a:t> </a:t>
            </a:r>
            <a:r>
              <a:rPr lang="en-US" dirty="0" err="1"/>
              <a:t>velit</a:t>
            </a:r>
            <a:r>
              <a:rPr lang="en-US" dirty="0"/>
              <a:t> </a:t>
            </a:r>
            <a:r>
              <a:rPr lang="en-US" dirty="0" err="1"/>
              <a:t>esse</a:t>
            </a:r>
            <a:r>
              <a:rPr lang="en-US" dirty="0"/>
              <a:t> </a:t>
            </a:r>
            <a:r>
              <a:rPr lang="en-US" dirty="0" err="1"/>
              <a:t>molestie</a:t>
            </a:r>
            <a:r>
              <a:rPr lang="en-US" dirty="0"/>
              <a:t>.</a:t>
            </a:r>
          </a:p>
        </p:txBody>
      </p:sp>
      <p:sp>
        <p:nvSpPr>
          <p:cNvPr id="78" name="Text Placeholder 19">
            <a:extLst>
              <a:ext uri="{FF2B5EF4-FFF2-40B4-BE49-F238E27FC236}">
                <a16:creationId xmlns:a16="http://schemas.microsoft.com/office/drawing/2014/main" id="{93BB7ADD-7C76-234A-A10D-CD300E6B4F81}"/>
              </a:ext>
            </a:extLst>
          </p:cNvPr>
          <p:cNvSpPr>
            <a:spLocks noGrp="1"/>
          </p:cNvSpPr>
          <p:nvPr>
            <p:ph type="body" sz="quarter" idx="40" hasCustomPrompt="1"/>
          </p:nvPr>
        </p:nvSpPr>
        <p:spPr>
          <a:xfrm>
            <a:off x="9085082" y="4784034"/>
            <a:ext cx="1925543" cy="365760"/>
          </a:xfrm>
          <a:prstGeom prst="rect">
            <a:avLst/>
          </a:prstGeom>
        </p:spPr>
        <p:txBody>
          <a:bodyPr lIns="0" tIns="0" rIns="0" bIns="0" anchor="ctr" anchorCtr="0"/>
          <a:lstStyle>
            <a:lvl1pPr marL="0" indent="-228554">
              <a:lnSpc>
                <a:spcPct val="100000"/>
              </a:lnSpc>
              <a:spcBef>
                <a:spcPts val="0"/>
              </a:spcBef>
              <a:buClrTx/>
              <a:buSzPct val="100000"/>
              <a:buFont typeface="Wingdings" pitchFamily="2" charset="2"/>
              <a:buNone/>
              <a:defRPr sz="1900">
                <a:latin typeface="+mj-lt"/>
              </a:defRPr>
            </a:lvl1pPr>
            <a:lvl2pPr indent="0">
              <a:buNone/>
              <a:defRPr>
                <a:latin typeface="+mj-lt"/>
              </a:defRPr>
            </a:lvl2pPr>
            <a:lvl3pPr indent="0">
              <a:buNone/>
              <a:defRPr>
                <a:latin typeface="+mj-lt"/>
              </a:defRPr>
            </a:lvl3pPr>
            <a:lvl4pPr indent="0">
              <a:buNone/>
              <a:defRPr>
                <a:latin typeface="+mj-lt"/>
              </a:defRPr>
            </a:lvl4pPr>
            <a:lvl5pPr indent="0">
              <a:buNone/>
              <a:defRPr>
                <a:latin typeface="+mj-lt"/>
              </a:defRPr>
            </a:lvl5pPr>
          </a:lstStyle>
          <a:p>
            <a:pPr lvl="0"/>
            <a:r>
              <a:rPr lang="en-US" dirty="0"/>
              <a:t>20XX – 20XX</a:t>
            </a:r>
          </a:p>
        </p:txBody>
      </p:sp>
      <p:sp>
        <p:nvSpPr>
          <p:cNvPr id="79" name="Text Placeholder 19">
            <a:extLst>
              <a:ext uri="{FF2B5EF4-FFF2-40B4-BE49-F238E27FC236}">
                <a16:creationId xmlns:a16="http://schemas.microsoft.com/office/drawing/2014/main" id="{527F7FE7-8CC5-D646-8DAE-1DD446C11C6C}"/>
              </a:ext>
            </a:extLst>
          </p:cNvPr>
          <p:cNvSpPr>
            <a:spLocks noGrp="1"/>
          </p:cNvSpPr>
          <p:nvPr>
            <p:ph type="body" sz="quarter" idx="41" hasCustomPrompt="1"/>
          </p:nvPr>
        </p:nvSpPr>
        <p:spPr>
          <a:xfrm>
            <a:off x="9085082" y="4560550"/>
            <a:ext cx="1925546" cy="205740"/>
          </a:xfrm>
          <a:prstGeom prst="rect">
            <a:avLst/>
          </a:prstGeom>
        </p:spPr>
        <p:txBody>
          <a:bodyPr lIns="0" tIns="0" rIns="0" bIns="0"/>
          <a:lstStyle>
            <a:lvl1pPr marL="0" indent="0">
              <a:lnSpc>
                <a:spcPct val="100000"/>
              </a:lnSpc>
              <a:spcBef>
                <a:spcPts val="0"/>
              </a:spcBef>
              <a:buNone/>
              <a:defRPr sz="800">
                <a:latin typeface="+mn-lt"/>
              </a:defRPr>
            </a:lvl1pPr>
            <a:lvl2pPr indent="0">
              <a:buNone/>
              <a:defRPr>
                <a:latin typeface="+mj-lt"/>
              </a:defRPr>
            </a:lvl2pPr>
            <a:lvl3pPr indent="0">
              <a:buNone/>
              <a:defRPr>
                <a:latin typeface="+mj-lt"/>
              </a:defRPr>
            </a:lvl3pPr>
            <a:lvl4pPr indent="0">
              <a:buNone/>
              <a:defRPr>
                <a:latin typeface="+mj-lt"/>
              </a:defRPr>
            </a:lvl4pPr>
            <a:lvl5pPr indent="0">
              <a:buNone/>
              <a:defRPr>
                <a:latin typeface="+mj-lt"/>
              </a:defRPr>
            </a:lvl5pPr>
          </a:lstStyle>
          <a:p>
            <a:pPr lvl="0"/>
            <a:r>
              <a:rPr lang="en-US" dirty="0"/>
              <a:t>PLACE TIMELINE HEADING HERE PLEASE</a:t>
            </a:r>
          </a:p>
        </p:txBody>
      </p:sp>
      <p:sp>
        <p:nvSpPr>
          <p:cNvPr id="80" name="Text Placeholder 19">
            <a:extLst>
              <a:ext uri="{FF2B5EF4-FFF2-40B4-BE49-F238E27FC236}">
                <a16:creationId xmlns:a16="http://schemas.microsoft.com/office/drawing/2014/main" id="{9FADA41E-C858-9D4A-AD4B-027219161CA7}"/>
              </a:ext>
            </a:extLst>
          </p:cNvPr>
          <p:cNvSpPr>
            <a:spLocks noGrp="1"/>
          </p:cNvSpPr>
          <p:nvPr>
            <p:ph type="body" sz="quarter" idx="42" hasCustomPrompt="1"/>
          </p:nvPr>
        </p:nvSpPr>
        <p:spPr>
          <a:xfrm>
            <a:off x="9085082" y="5177034"/>
            <a:ext cx="1925543" cy="811138"/>
          </a:xfrm>
          <a:prstGeom prst="rect">
            <a:avLst/>
          </a:prstGeom>
        </p:spPr>
        <p:txBody>
          <a:bodyPr lIns="0" tIns="91440" rIns="0" bIns="0"/>
          <a:lstStyle>
            <a:lvl1pPr marL="0" indent="0">
              <a:lnSpc>
                <a:spcPts val="1100"/>
              </a:lnSpc>
              <a:spcBef>
                <a:spcPts val="0"/>
              </a:spcBef>
              <a:buNone/>
              <a:defRPr sz="800" b="0" i="0">
                <a:latin typeface="GT Walsheim Regular" panose="02000503030000020003" pitchFamily="2" charset="77"/>
              </a:defRPr>
            </a:lvl1pPr>
            <a:lvl2pPr indent="0">
              <a:buNone/>
              <a:defRPr>
                <a:latin typeface="+mj-lt"/>
              </a:defRPr>
            </a:lvl2pPr>
            <a:lvl3pPr indent="0">
              <a:buNone/>
              <a:defRPr>
                <a:latin typeface="+mj-lt"/>
              </a:defRPr>
            </a:lvl3pPr>
            <a:lvl4pPr indent="0">
              <a:buNone/>
              <a:defRPr>
                <a:latin typeface="+mj-lt"/>
              </a:defRPr>
            </a:lvl4pPr>
            <a:lvl5pPr indent="0">
              <a:buNone/>
              <a:defRPr>
                <a:latin typeface="+mj-lt"/>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hendrerit</a:t>
            </a:r>
            <a:r>
              <a:rPr lang="en-US" dirty="0"/>
              <a:t> in </a:t>
            </a:r>
            <a:r>
              <a:rPr lang="en-US" dirty="0" err="1"/>
              <a:t>vutate</a:t>
            </a:r>
            <a:r>
              <a:rPr lang="en-US" dirty="0"/>
              <a:t> </a:t>
            </a:r>
            <a:r>
              <a:rPr lang="en-US" dirty="0" err="1"/>
              <a:t>velit</a:t>
            </a:r>
            <a:r>
              <a:rPr lang="en-US" dirty="0"/>
              <a:t> </a:t>
            </a:r>
            <a:r>
              <a:rPr lang="en-US" dirty="0" err="1"/>
              <a:t>esse</a:t>
            </a:r>
            <a:r>
              <a:rPr lang="en-US" dirty="0"/>
              <a:t> </a:t>
            </a:r>
            <a:r>
              <a:rPr lang="en-US" dirty="0" err="1"/>
              <a:t>molestie</a:t>
            </a:r>
            <a:r>
              <a:rPr lang="en-US" dirty="0"/>
              <a:t>.</a:t>
            </a:r>
          </a:p>
        </p:txBody>
      </p:sp>
    </p:spTree>
    <p:extLst>
      <p:ext uri="{BB962C8B-B14F-4D97-AF65-F5344CB8AC3E}">
        <p14:creationId xmlns:p14="http://schemas.microsoft.com/office/powerpoint/2010/main" val="92118972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4_Team_Photos">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FFE54C3E-9D98-FB48-8893-0CF21E3EFBF8}"/>
              </a:ext>
            </a:extLst>
          </p:cNvPr>
          <p:cNvPicPr>
            <a:picLocks noChangeAspect="1"/>
          </p:cNvPicPr>
          <p:nvPr userDrawn="1"/>
        </p:nvPicPr>
        <p:blipFill>
          <a:blip r:embed="rId2"/>
          <a:srcRect/>
          <a:stretch/>
        </p:blipFill>
        <p:spPr>
          <a:xfrm>
            <a:off x="793" y="0"/>
            <a:ext cx="12190413" cy="6858000"/>
          </a:xfrm>
          <a:prstGeom prst="rect">
            <a:avLst/>
          </a:prstGeom>
        </p:spPr>
      </p:pic>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a:p>
        </p:txBody>
      </p:sp>
      <p:sp>
        <p:nvSpPr>
          <p:cNvPr id="22" name="Title 1">
            <a:extLst>
              <a:ext uri="{FF2B5EF4-FFF2-40B4-BE49-F238E27FC236}">
                <a16:creationId xmlns:a16="http://schemas.microsoft.com/office/drawing/2014/main" id="{41383F0B-0EF2-4641-BC67-B4D9383FF97D}"/>
              </a:ext>
            </a:extLst>
          </p:cNvPr>
          <p:cNvSpPr>
            <a:spLocks noGrp="1"/>
          </p:cNvSpPr>
          <p:nvPr>
            <p:ph type="title" hasCustomPrompt="1"/>
          </p:nvPr>
        </p:nvSpPr>
        <p:spPr>
          <a:xfrm>
            <a:off x="457140" y="914400"/>
            <a:ext cx="9599950" cy="548640"/>
          </a:xfrm>
          <a:prstGeom prst="rect">
            <a:avLst/>
          </a:prstGeom>
        </p:spPr>
        <p:txBody>
          <a:bodyPr lIns="0" tIns="0" rIns="0" bIns="0"/>
          <a:lstStyle>
            <a:lvl1pPr>
              <a:lnSpc>
                <a:spcPct val="100000"/>
              </a:lnSpc>
              <a:defRPr sz="2500"/>
            </a:lvl1pPr>
          </a:lstStyle>
          <a:p>
            <a:r>
              <a:rPr lang="en-US" dirty="0"/>
              <a:t>H2 headline Nib Regular 50pt</a:t>
            </a:r>
          </a:p>
        </p:txBody>
      </p:sp>
      <p:sp>
        <p:nvSpPr>
          <p:cNvPr id="23" name="Text Placeholder 10">
            <a:extLst>
              <a:ext uri="{FF2B5EF4-FFF2-40B4-BE49-F238E27FC236}">
                <a16:creationId xmlns:a16="http://schemas.microsoft.com/office/drawing/2014/main" id="{D00496B6-7358-6740-B282-21C66B6E9491}"/>
              </a:ext>
            </a:extLst>
          </p:cNvPr>
          <p:cNvSpPr>
            <a:spLocks noGrp="1"/>
          </p:cNvSpPr>
          <p:nvPr>
            <p:ph type="body" sz="quarter" idx="13" hasCustomPrompt="1"/>
          </p:nvPr>
        </p:nvSpPr>
        <p:spPr>
          <a:xfrm>
            <a:off x="457140" y="1490472"/>
            <a:ext cx="9599950" cy="27432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H3 HEADER HERE</a:t>
            </a:r>
          </a:p>
        </p:txBody>
      </p:sp>
      <p:sp>
        <p:nvSpPr>
          <p:cNvPr id="24" name="Picture Placeholder 6">
            <a:extLst>
              <a:ext uri="{FF2B5EF4-FFF2-40B4-BE49-F238E27FC236}">
                <a16:creationId xmlns:a16="http://schemas.microsoft.com/office/drawing/2014/main" id="{AA8B664F-494D-D045-890E-D57B5DD76C22}"/>
              </a:ext>
            </a:extLst>
          </p:cNvPr>
          <p:cNvSpPr>
            <a:spLocks noGrp="1"/>
          </p:cNvSpPr>
          <p:nvPr>
            <p:ph type="pic" sz="quarter" idx="17" hasCustomPrompt="1"/>
          </p:nvPr>
        </p:nvSpPr>
        <p:spPr>
          <a:xfrm>
            <a:off x="457140" y="2057400"/>
            <a:ext cx="2468559" cy="2651760"/>
          </a:xfrm>
          <a:prstGeom prst="rect">
            <a:avLst/>
          </a:prstGeom>
          <a:solidFill>
            <a:schemeClr val="bg1">
              <a:lumMod val="50000"/>
            </a:schemeClr>
          </a:solidFill>
          <a:ln w="31750">
            <a:noFill/>
          </a:ln>
        </p:spPr>
        <p:txBody>
          <a:bodyPr anchor="ctr"/>
          <a:lstStyle>
            <a:lvl1pPr marL="0" indent="0" algn="ctr">
              <a:buNone/>
              <a:defRPr>
                <a:solidFill>
                  <a:schemeClr val="bg1"/>
                </a:solidFill>
              </a:defRPr>
            </a:lvl1pPr>
          </a:lstStyle>
          <a:p>
            <a:r>
              <a:rPr lang="en-US" dirty="0"/>
              <a:t>Insert Picture Here</a:t>
            </a:r>
          </a:p>
        </p:txBody>
      </p:sp>
      <p:sp>
        <p:nvSpPr>
          <p:cNvPr id="30" name="Picture Placeholder 6">
            <a:extLst>
              <a:ext uri="{FF2B5EF4-FFF2-40B4-BE49-F238E27FC236}">
                <a16:creationId xmlns:a16="http://schemas.microsoft.com/office/drawing/2014/main" id="{D9C59B69-7F85-F542-B6D7-66A66B6AEE1E}"/>
              </a:ext>
            </a:extLst>
          </p:cNvPr>
          <p:cNvSpPr>
            <a:spLocks noGrp="1"/>
          </p:cNvSpPr>
          <p:nvPr>
            <p:ph type="pic" sz="quarter" idx="29" hasCustomPrompt="1"/>
          </p:nvPr>
        </p:nvSpPr>
        <p:spPr>
          <a:xfrm>
            <a:off x="9279951" y="2057400"/>
            <a:ext cx="2468559" cy="2651760"/>
          </a:xfrm>
          <a:prstGeom prst="rect">
            <a:avLst/>
          </a:prstGeom>
          <a:solidFill>
            <a:schemeClr val="bg1">
              <a:lumMod val="50000"/>
            </a:schemeClr>
          </a:solidFill>
          <a:ln w="31750">
            <a:noFill/>
          </a:ln>
        </p:spPr>
        <p:txBody>
          <a:bodyPr anchor="ctr"/>
          <a:lstStyle>
            <a:lvl1pPr marL="0" indent="0" algn="ctr">
              <a:buNone/>
              <a:defRPr>
                <a:solidFill>
                  <a:schemeClr val="bg1"/>
                </a:solidFill>
              </a:defRPr>
            </a:lvl1pPr>
          </a:lstStyle>
          <a:p>
            <a:r>
              <a:rPr lang="en-US" dirty="0"/>
              <a:t>Insert Picture Here</a:t>
            </a:r>
          </a:p>
        </p:txBody>
      </p:sp>
      <p:sp>
        <p:nvSpPr>
          <p:cNvPr id="32" name="Picture Placeholder 6">
            <a:extLst>
              <a:ext uri="{FF2B5EF4-FFF2-40B4-BE49-F238E27FC236}">
                <a16:creationId xmlns:a16="http://schemas.microsoft.com/office/drawing/2014/main" id="{1A748798-CFEA-664B-B508-1D2B7EF74E15}"/>
              </a:ext>
            </a:extLst>
          </p:cNvPr>
          <p:cNvSpPr>
            <a:spLocks noGrp="1"/>
          </p:cNvSpPr>
          <p:nvPr>
            <p:ph type="pic" sz="quarter" idx="30" hasCustomPrompt="1"/>
          </p:nvPr>
        </p:nvSpPr>
        <p:spPr>
          <a:xfrm>
            <a:off x="6339014" y="2057400"/>
            <a:ext cx="2468559" cy="2651760"/>
          </a:xfrm>
          <a:prstGeom prst="rect">
            <a:avLst/>
          </a:prstGeom>
          <a:solidFill>
            <a:schemeClr val="bg1">
              <a:lumMod val="50000"/>
            </a:schemeClr>
          </a:solidFill>
          <a:ln w="31750">
            <a:noFill/>
          </a:ln>
        </p:spPr>
        <p:txBody>
          <a:bodyPr anchor="ctr"/>
          <a:lstStyle>
            <a:lvl1pPr marL="0" indent="0" algn="ctr">
              <a:buNone/>
              <a:defRPr>
                <a:solidFill>
                  <a:schemeClr val="bg1"/>
                </a:solidFill>
              </a:defRPr>
            </a:lvl1pPr>
          </a:lstStyle>
          <a:p>
            <a:r>
              <a:rPr lang="en-US" dirty="0"/>
              <a:t>Insert Picture Here</a:t>
            </a:r>
          </a:p>
        </p:txBody>
      </p:sp>
      <p:sp>
        <p:nvSpPr>
          <p:cNvPr id="33" name="Picture Placeholder 6">
            <a:extLst>
              <a:ext uri="{FF2B5EF4-FFF2-40B4-BE49-F238E27FC236}">
                <a16:creationId xmlns:a16="http://schemas.microsoft.com/office/drawing/2014/main" id="{C87A58AD-D4C0-D949-B2CA-F7F7B63799A2}"/>
              </a:ext>
            </a:extLst>
          </p:cNvPr>
          <p:cNvSpPr>
            <a:spLocks noGrp="1"/>
          </p:cNvSpPr>
          <p:nvPr>
            <p:ph type="pic" sz="quarter" idx="31" hasCustomPrompt="1"/>
          </p:nvPr>
        </p:nvSpPr>
        <p:spPr>
          <a:xfrm>
            <a:off x="3398077" y="2057400"/>
            <a:ext cx="2468559" cy="2651760"/>
          </a:xfrm>
          <a:prstGeom prst="rect">
            <a:avLst/>
          </a:prstGeom>
          <a:solidFill>
            <a:schemeClr val="bg1">
              <a:lumMod val="50000"/>
            </a:schemeClr>
          </a:solidFill>
          <a:ln w="31750">
            <a:noFill/>
          </a:ln>
        </p:spPr>
        <p:txBody>
          <a:bodyPr anchor="ctr"/>
          <a:lstStyle>
            <a:lvl1pPr marL="0" indent="0" algn="ctr">
              <a:buNone/>
              <a:defRPr>
                <a:solidFill>
                  <a:schemeClr val="bg1"/>
                </a:solidFill>
              </a:defRPr>
            </a:lvl1pPr>
          </a:lstStyle>
          <a:p>
            <a:r>
              <a:rPr lang="en-US" dirty="0"/>
              <a:t>Insert Picture Here</a:t>
            </a:r>
          </a:p>
        </p:txBody>
      </p:sp>
      <p:sp>
        <p:nvSpPr>
          <p:cNvPr id="43" name="Text Placeholder 10">
            <a:extLst>
              <a:ext uri="{FF2B5EF4-FFF2-40B4-BE49-F238E27FC236}">
                <a16:creationId xmlns:a16="http://schemas.microsoft.com/office/drawing/2014/main" id="{89848E00-7646-C241-8278-99E54EF968D8}"/>
              </a:ext>
            </a:extLst>
          </p:cNvPr>
          <p:cNvSpPr>
            <a:spLocks noGrp="1"/>
          </p:cNvSpPr>
          <p:nvPr>
            <p:ph type="body" sz="quarter" idx="14" hasCustomPrompt="1"/>
          </p:nvPr>
        </p:nvSpPr>
        <p:spPr>
          <a:xfrm>
            <a:off x="457140" y="5123165"/>
            <a:ext cx="2468559" cy="365760"/>
          </a:xfrm>
          <a:prstGeom prst="rect">
            <a:avLst/>
          </a:prstGeom>
        </p:spPr>
        <p:txBody>
          <a:bodyPr lIns="0" tIns="0" rIns="0" bIns="0"/>
          <a:lstStyle>
            <a:lvl1pPr marL="0" indent="0">
              <a:lnSpc>
                <a:spcPts val="1100"/>
              </a:lnSpc>
              <a:spcBef>
                <a:spcPts val="0"/>
              </a:spcBef>
              <a:spcAft>
                <a:spcPts val="0"/>
              </a:spcAft>
              <a:buFont typeface="+mj-lt"/>
              <a:buNone/>
              <a:defRPr sz="800" b="0" i="0">
                <a:latin typeface="+mn-lt"/>
              </a:defRPr>
            </a:lvl1pPr>
            <a:lvl2pPr>
              <a:buNone/>
              <a:defRPr/>
            </a:lvl2pPr>
            <a:lvl3pPr>
              <a:buNone/>
              <a:defRPr/>
            </a:lvl3pPr>
            <a:lvl4pPr>
              <a:buNone/>
              <a:defRPr/>
            </a:lvl4pPr>
            <a:lvl5pPr>
              <a:buNone/>
              <a:defRPr/>
            </a:lvl5pPr>
          </a:lstStyle>
          <a:p>
            <a:pPr lvl="0"/>
            <a:r>
              <a:rPr lang="en-US" dirty="0"/>
              <a:t>Company here please</a:t>
            </a:r>
            <a:br>
              <a:rPr lang="en-US" dirty="0"/>
            </a:br>
            <a:r>
              <a:rPr lang="en-US" dirty="0"/>
              <a:t>Title here please</a:t>
            </a:r>
          </a:p>
        </p:txBody>
      </p:sp>
      <p:sp>
        <p:nvSpPr>
          <p:cNvPr id="47" name="Text Placeholder 10">
            <a:extLst>
              <a:ext uri="{FF2B5EF4-FFF2-40B4-BE49-F238E27FC236}">
                <a16:creationId xmlns:a16="http://schemas.microsoft.com/office/drawing/2014/main" id="{727DC66D-450E-D946-BA5E-0AB0DC978F44}"/>
              </a:ext>
            </a:extLst>
          </p:cNvPr>
          <p:cNvSpPr>
            <a:spLocks noGrp="1"/>
          </p:cNvSpPr>
          <p:nvPr>
            <p:ph type="body" sz="quarter" idx="19" hasCustomPrompt="1"/>
          </p:nvPr>
        </p:nvSpPr>
        <p:spPr>
          <a:xfrm>
            <a:off x="457140" y="4918853"/>
            <a:ext cx="2468559" cy="182880"/>
          </a:xfrm>
          <a:prstGeom prst="rect">
            <a:avLst/>
          </a:prstGeom>
        </p:spPr>
        <p:txBody>
          <a:bodyPr lIns="0" tIns="0" rIns="0" bIns="0"/>
          <a:lstStyle>
            <a:lvl1pPr marL="0" indent="0">
              <a:lnSpc>
                <a:spcPct val="100000"/>
              </a:lnSpc>
              <a:spcBef>
                <a:spcPts val="0"/>
              </a:spcBef>
              <a:spcAft>
                <a:spcPts val="600"/>
              </a:spcAft>
              <a:buFont typeface="+mj-lt"/>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Stephanie Smith </a:t>
            </a:r>
            <a:r>
              <a:rPr lang="en-US" dirty="0" err="1"/>
              <a:t>Sinderhoff</a:t>
            </a:r>
            <a:endParaRPr lang="en-US" dirty="0"/>
          </a:p>
        </p:txBody>
      </p:sp>
      <p:sp>
        <p:nvSpPr>
          <p:cNvPr id="53" name="Text Placeholder 10">
            <a:extLst>
              <a:ext uri="{FF2B5EF4-FFF2-40B4-BE49-F238E27FC236}">
                <a16:creationId xmlns:a16="http://schemas.microsoft.com/office/drawing/2014/main" id="{6E830B0A-DBC3-CF44-BAF8-4EEDB470189A}"/>
              </a:ext>
            </a:extLst>
          </p:cNvPr>
          <p:cNvSpPr>
            <a:spLocks noGrp="1"/>
          </p:cNvSpPr>
          <p:nvPr>
            <p:ph type="body" sz="quarter" idx="32" hasCustomPrompt="1"/>
          </p:nvPr>
        </p:nvSpPr>
        <p:spPr>
          <a:xfrm>
            <a:off x="3398077" y="5123165"/>
            <a:ext cx="2468559" cy="365760"/>
          </a:xfrm>
          <a:prstGeom prst="rect">
            <a:avLst/>
          </a:prstGeom>
        </p:spPr>
        <p:txBody>
          <a:bodyPr lIns="0" tIns="0" rIns="0" bIns="0"/>
          <a:lstStyle>
            <a:lvl1pPr marL="0" indent="0">
              <a:lnSpc>
                <a:spcPts val="1100"/>
              </a:lnSpc>
              <a:spcBef>
                <a:spcPts val="0"/>
              </a:spcBef>
              <a:spcAft>
                <a:spcPts val="0"/>
              </a:spcAft>
              <a:buFont typeface="+mj-lt"/>
              <a:buNone/>
              <a:defRPr sz="800" b="0" i="0">
                <a:latin typeface="+mn-lt"/>
              </a:defRPr>
            </a:lvl1pPr>
            <a:lvl2pPr>
              <a:buNone/>
              <a:defRPr/>
            </a:lvl2pPr>
            <a:lvl3pPr>
              <a:buNone/>
              <a:defRPr/>
            </a:lvl3pPr>
            <a:lvl4pPr>
              <a:buNone/>
              <a:defRPr/>
            </a:lvl4pPr>
            <a:lvl5pPr>
              <a:buNone/>
              <a:defRPr/>
            </a:lvl5pPr>
          </a:lstStyle>
          <a:p>
            <a:pPr lvl="0"/>
            <a:r>
              <a:rPr lang="en-US" dirty="0"/>
              <a:t>Company here please</a:t>
            </a:r>
            <a:br>
              <a:rPr lang="en-US" dirty="0"/>
            </a:br>
            <a:r>
              <a:rPr lang="en-US" dirty="0"/>
              <a:t>Title here please</a:t>
            </a:r>
          </a:p>
        </p:txBody>
      </p:sp>
      <p:sp>
        <p:nvSpPr>
          <p:cNvPr id="54" name="Text Placeholder 10">
            <a:extLst>
              <a:ext uri="{FF2B5EF4-FFF2-40B4-BE49-F238E27FC236}">
                <a16:creationId xmlns:a16="http://schemas.microsoft.com/office/drawing/2014/main" id="{3F0C81EE-035F-7240-823A-579A418A6AEB}"/>
              </a:ext>
            </a:extLst>
          </p:cNvPr>
          <p:cNvSpPr>
            <a:spLocks noGrp="1"/>
          </p:cNvSpPr>
          <p:nvPr>
            <p:ph type="body" sz="quarter" idx="33" hasCustomPrompt="1"/>
          </p:nvPr>
        </p:nvSpPr>
        <p:spPr>
          <a:xfrm>
            <a:off x="3398077" y="4918853"/>
            <a:ext cx="2468559" cy="182880"/>
          </a:xfrm>
          <a:prstGeom prst="rect">
            <a:avLst/>
          </a:prstGeom>
        </p:spPr>
        <p:txBody>
          <a:bodyPr lIns="0" tIns="0" rIns="0" bIns="0"/>
          <a:lstStyle>
            <a:lvl1pPr marL="0" indent="0">
              <a:lnSpc>
                <a:spcPct val="100000"/>
              </a:lnSpc>
              <a:spcBef>
                <a:spcPts val="0"/>
              </a:spcBef>
              <a:spcAft>
                <a:spcPts val="600"/>
              </a:spcAft>
              <a:buFont typeface="+mj-lt"/>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Stephanie Smith </a:t>
            </a:r>
            <a:r>
              <a:rPr lang="en-US" dirty="0" err="1"/>
              <a:t>Sinderhoff</a:t>
            </a:r>
            <a:endParaRPr lang="en-US" dirty="0"/>
          </a:p>
        </p:txBody>
      </p:sp>
      <p:sp>
        <p:nvSpPr>
          <p:cNvPr id="55" name="Text Placeholder 10">
            <a:extLst>
              <a:ext uri="{FF2B5EF4-FFF2-40B4-BE49-F238E27FC236}">
                <a16:creationId xmlns:a16="http://schemas.microsoft.com/office/drawing/2014/main" id="{9A2AFE26-E8B0-C243-AF58-3A65B3E766EA}"/>
              </a:ext>
            </a:extLst>
          </p:cNvPr>
          <p:cNvSpPr>
            <a:spLocks noGrp="1"/>
          </p:cNvSpPr>
          <p:nvPr>
            <p:ph type="body" sz="quarter" idx="34" hasCustomPrompt="1"/>
          </p:nvPr>
        </p:nvSpPr>
        <p:spPr>
          <a:xfrm>
            <a:off x="6339014" y="5123165"/>
            <a:ext cx="2468559" cy="365760"/>
          </a:xfrm>
          <a:prstGeom prst="rect">
            <a:avLst/>
          </a:prstGeom>
        </p:spPr>
        <p:txBody>
          <a:bodyPr lIns="0" tIns="0" rIns="0" bIns="0"/>
          <a:lstStyle>
            <a:lvl1pPr marL="0" indent="0">
              <a:lnSpc>
                <a:spcPts val="1100"/>
              </a:lnSpc>
              <a:spcBef>
                <a:spcPts val="0"/>
              </a:spcBef>
              <a:spcAft>
                <a:spcPts val="0"/>
              </a:spcAft>
              <a:buFont typeface="+mj-lt"/>
              <a:buNone/>
              <a:defRPr sz="800" b="0" i="0">
                <a:latin typeface="+mn-lt"/>
              </a:defRPr>
            </a:lvl1pPr>
            <a:lvl2pPr>
              <a:buNone/>
              <a:defRPr/>
            </a:lvl2pPr>
            <a:lvl3pPr>
              <a:buNone/>
              <a:defRPr/>
            </a:lvl3pPr>
            <a:lvl4pPr>
              <a:buNone/>
              <a:defRPr/>
            </a:lvl4pPr>
            <a:lvl5pPr>
              <a:buNone/>
              <a:defRPr/>
            </a:lvl5pPr>
          </a:lstStyle>
          <a:p>
            <a:pPr lvl="0"/>
            <a:r>
              <a:rPr lang="en-US" dirty="0"/>
              <a:t>Company here please</a:t>
            </a:r>
            <a:br>
              <a:rPr lang="en-US" dirty="0"/>
            </a:br>
            <a:r>
              <a:rPr lang="en-US" dirty="0"/>
              <a:t>Title here please</a:t>
            </a:r>
          </a:p>
        </p:txBody>
      </p:sp>
      <p:sp>
        <p:nvSpPr>
          <p:cNvPr id="56" name="Text Placeholder 10">
            <a:extLst>
              <a:ext uri="{FF2B5EF4-FFF2-40B4-BE49-F238E27FC236}">
                <a16:creationId xmlns:a16="http://schemas.microsoft.com/office/drawing/2014/main" id="{88F10DB4-D420-5B48-B68F-7EF7FD24C77C}"/>
              </a:ext>
            </a:extLst>
          </p:cNvPr>
          <p:cNvSpPr>
            <a:spLocks noGrp="1"/>
          </p:cNvSpPr>
          <p:nvPr>
            <p:ph type="body" sz="quarter" idx="35" hasCustomPrompt="1"/>
          </p:nvPr>
        </p:nvSpPr>
        <p:spPr>
          <a:xfrm>
            <a:off x="6339014" y="4918853"/>
            <a:ext cx="2468559" cy="182880"/>
          </a:xfrm>
          <a:prstGeom prst="rect">
            <a:avLst/>
          </a:prstGeom>
        </p:spPr>
        <p:txBody>
          <a:bodyPr lIns="0" tIns="0" rIns="0" bIns="0"/>
          <a:lstStyle>
            <a:lvl1pPr marL="0" indent="0">
              <a:lnSpc>
                <a:spcPct val="100000"/>
              </a:lnSpc>
              <a:spcBef>
                <a:spcPts val="0"/>
              </a:spcBef>
              <a:spcAft>
                <a:spcPts val="600"/>
              </a:spcAft>
              <a:buFont typeface="+mj-lt"/>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Stephanie Smith </a:t>
            </a:r>
            <a:r>
              <a:rPr lang="en-US" dirty="0" err="1"/>
              <a:t>Sinderhoff</a:t>
            </a:r>
            <a:endParaRPr lang="en-US" dirty="0"/>
          </a:p>
        </p:txBody>
      </p:sp>
      <p:sp>
        <p:nvSpPr>
          <p:cNvPr id="57" name="Text Placeholder 10">
            <a:extLst>
              <a:ext uri="{FF2B5EF4-FFF2-40B4-BE49-F238E27FC236}">
                <a16:creationId xmlns:a16="http://schemas.microsoft.com/office/drawing/2014/main" id="{ECFB365E-04D7-4F4A-A5D0-AC87BB91190E}"/>
              </a:ext>
            </a:extLst>
          </p:cNvPr>
          <p:cNvSpPr>
            <a:spLocks noGrp="1"/>
          </p:cNvSpPr>
          <p:nvPr>
            <p:ph type="body" sz="quarter" idx="36" hasCustomPrompt="1"/>
          </p:nvPr>
        </p:nvSpPr>
        <p:spPr>
          <a:xfrm>
            <a:off x="9279951" y="5123165"/>
            <a:ext cx="2468559" cy="365760"/>
          </a:xfrm>
          <a:prstGeom prst="rect">
            <a:avLst/>
          </a:prstGeom>
        </p:spPr>
        <p:txBody>
          <a:bodyPr lIns="0" tIns="0" rIns="0" bIns="0"/>
          <a:lstStyle>
            <a:lvl1pPr marL="0" indent="0">
              <a:lnSpc>
                <a:spcPts val="1100"/>
              </a:lnSpc>
              <a:spcBef>
                <a:spcPts val="0"/>
              </a:spcBef>
              <a:spcAft>
                <a:spcPts val="0"/>
              </a:spcAft>
              <a:buFont typeface="+mj-lt"/>
              <a:buNone/>
              <a:defRPr sz="800" b="0" i="0">
                <a:latin typeface="+mn-lt"/>
              </a:defRPr>
            </a:lvl1pPr>
            <a:lvl2pPr>
              <a:buNone/>
              <a:defRPr/>
            </a:lvl2pPr>
            <a:lvl3pPr>
              <a:buNone/>
              <a:defRPr/>
            </a:lvl3pPr>
            <a:lvl4pPr>
              <a:buNone/>
              <a:defRPr/>
            </a:lvl4pPr>
            <a:lvl5pPr>
              <a:buNone/>
              <a:defRPr/>
            </a:lvl5pPr>
          </a:lstStyle>
          <a:p>
            <a:pPr lvl="0"/>
            <a:r>
              <a:rPr lang="en-US" dirty="0"/>
              <a:t>Company here please</a:t>
            </a:r>
            <a:br>
              <a:rPr lang="en-US" dirty="0"/>
            </a:br>
            <a:r>
              <a:rPr lang="en-US" dirty="0"/>
              <a:t>Title here please</a:t>
            </a:r>
          </a:p>
        </p:txBody>
      </p:sp>
      <p:sp>
        <p:nvSpPr>
          <p:cNvPr id="58" name="Text Placeholder 10">
            <a:extLst>
              <a:ext uri="{FF2B5EF4-FFF2-40B4-BE49-F238E27FC236}">
                <a16:creationId xmlns:a16="http://schemas.microsoft.com/office/drawing/2014/main" id="{BA53CC7B-E30C-7746-842D-0CCB28958659}"/>
              </a:ext>
            </a:extLst>
          </p:cNvPr>
          <p:cNvSpPr>
            <a:spLocks noGrp="1"/>
          </p:cNvSpPr>
          <p:nvPr>
            <p:ph type="body" sz="quarter" idx="37" hasCustomPrompt="1"/>
          </p:nvPr>
        </p:nvSpPr>
        <p:spPr>
          <a:xfrm>
            <a:off x="9279951" y="4918853"/>
            <a:ext cx="2468559" cy="182880"/>
          </a:xfrm>
          <a:prstGeom prst="rect">
            <a:avLst/>
          </a:prstGeom>
        </p:spPr>
        <p:txBody>
          <a:bodyPr lIns="0" tIns="0" rIns="0" bIns="0"/>
          <a:lstStyle>
            <a:lvl1pPr marL="0" indent="0">
              <a:lnSpc>
                <a:spcPct val="100000"/>
              </a:lnSpc>
              <a:spcBef>
                <a:spcPts val="0"/>
              </a:spcBef>
              <a:spcAft>
                <a:spcPts val="600"/>
              </a:spcAft>
              <a:buFont typeface="+mj-lt"/>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Stephanie Smith </a:t>
            </a:r>
            <a:r>
              <a:rPr lang="en-US" dirty="0" err="1"/>
              <a:t>Sinderhoff</a:t>
            </a:r>
            <a:endParaRPr lang="en-US" dirty="0"/>
          </a:p>
        </p:txBody>
      </p:sp>
    </p:spTree>
    <p:extLst>
      <p:ext uri="{BB962C8B-B14F-4D97-AF65-F5344CB8AC3E}">
        <p14:creationId xmlns:p14="http://schemas.microsoft.com/office/powerpoint/2010/main" val="217428580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8_Team_Photos">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2AF35648-E0F4-D345-BF2D-69F1137321C4}"/>
              </a:ext>
            </a:extLst>
          </p:cNvPr>
          <p:cNvPicPr>
            <a:picLocks noChangeAspect="1"/>
          </p:cNvPicPr>
          <p:nvPr userDrawn="1"/>
        </p:nvPicPr>
        <p:blipFill>
          <a:blip r:embed="rId2"/>
          <a:srcRect/>
          <a:stretch/>
        </p:blipFill>
        <p:spPr>
          <a:xfrm>
            <a:off x="793" y="0"/>
            <a:ext cx="12190413" cy="6858000"/>
          </a:xfrm>
          <a:prstGeom prst="rect">
            <a:avLst/>
          </a:prstGeom>
        </p:spPr>
      </p:pic>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a:p>
        </p:txBody>
      </p:sp>
      <p:sp>
        <p:nvSpPr>
          <p:cNvPr id="22" name="Title 1">
            <a:extLst>
              <a:ext uri="{FF2B5EF4-FFF2-40B4-BE49-F238E27FC236}">
                <a16:creationId xmlns:a16="http://schemas.microsoft.com/office/drawing/2014/main" id="{41383F0B-0EF2-4641-BC67-B4D9383FF97D}"/>
              </a:ext>
            </a:extLst>
          </p:cNvPr>
          <p:cNvSpPr>
            <a:spLocks noGrp="1"/>
          </p:cNvSpPr>
          <p:nvPr>
            <p:ph type="title" hasCustomPrompt="1"/>
          </p:nvPr>
        </p:nvSpPr>
        <p:spPr>
          <a:xfrm>
            <a:off x="457140" y="914400"/>
            <a:ext cx="9599950" cy="548640"/>
          </a:xfrm>
          <a:prstGeom prst="rect">
            <a:avLst/>
          </a:prstGeom>
        </p:spPr>
        <p:txBody>
          <a:bodyPr lIns="0" tIns="0" rIns="0" bIns="0"/>
          <a:lstStyle>
            <a:lvl1pPr>
              <a:lnSpc>
                <a:spcPct val="100000"/>
              </a:lnSpc>
              <a:defRPr sz="2500"/>
            </a:lvl1pPr>
          </a:lstStyle>
          <a:p>
            <a:r>
              <a:rPr lang="en-US" dirty="0"/>
              <a:t>H2 headline Nib Regular 50pt</a:t>
            </a:r>
          </a:p>
        </p:txBody>
      </p:sp>
      <p:sp>
        <p:nvSpPr>
          <p:cNvPr id="23" name="Text Placeholder 10">
            <a:extLst>
              <a:ext uri="{FF2B5EF4-FFF2-40B4-BE49-F238E27FC236}">
                <a16:creationId xmlns:a16="http://schemas.microsoft.com/office/drawing/2014/main" id="{D00496B6-7358-6740-B282-21C66B6E9491}"/>
              </a:ext>
            </a:extLst>
          </p:cNvPr>
          <p:cNvSpPr>
            <a:spLocks noGrp="1"/>
          </p:cNvSpPr>
          <p:nvPr>
            <p:ph type="body" sz="quarter" idx="13" hasCustomPrompt="1"/>
          </p:nvPr>
        </p:nvSpPr>
        <p:spPr>
          <a:xfrm>
            <a:off x="457140" y="1490472"/>
            <a:ext cx="9599950" cy="27432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H3 HEADER HERE</a:t>
            </a:r>
          </a:p>
        </p:txBody>
      </p:sp>
      <p:sp>
        <p:nvSpPr>
          <p:cNvPr id="24" name="Picture Placeholder 6">
            <a:extLst>
              <a:ext uri="{FF2B5EF4-FFF2-40B4-BE49-F238E27FC236}">
                <a16:creationId xmlns:a16="http://schemas.microsoft.com/office/drawing/2014/main" id="{AA8B664F-494D-D045-890E-D57B5DD76C22}"/>
              </a:ext>
            </a:extLst>
          </p:cNvPr>
          <p:cNvSpPr>
            <a:spLocks noGrp="1"/>
          </p:cNvSpPr>
          <p:nvPr>
            <p:ph type="pic" sz="quarter" idx="17" hasCustomPrompt="1"/>
          </p:nvPr>
        </p:nvSpPr>
        <p:spPr>
          <a:xfrm>
            <a:off x="457140" y="2057400"/>
            <a:ext cx="1325707" cy="1417320"/>
          </a:xfrm>
          <a:prstGeom prst="rect">
            <a:avLst/>
          </a:prstGeom>
          <a:solidFill>
            <a:schemeClr val="bg1">
              <a:lumMod val="50000"/>
            </a:schemeClr>
          </a:solidFill>
          <a:ln w="31750">
            <a:noFill/>
          </a:ln>
        </p:spPr>
        <p:txBody>
          <a:bodyPr anchor="ctr"/>
          <a:lstStyle>
            <a:lvl1pPr marL="0" indent="0" algn="ctr">
              <a:buNone/>
              <a:defRPr>
                <a:solidFill>
                  <a:schemeClr val="bg1"/>
                </a:solidFill>
              </a:defRPr>
            </a:lvl1pPr>
          </a:lstStyle>
          <a:p>
            <a:r>
              <a:rPr lang="en-US" dirty="0"/>
              <a:t>Insert Picture Here</a:t>
            </a:r>
          </a:p>
        </p:txBody>
      </p:sp>
      <p:sp>
        <p:nvSpPr>
          <p:cNvPr id="43" name="Text Placeholder 10">
            <a:extLst>
              <a:ext uri="{FF2B5EF4-FFF2-40B4-BE49-F238E27FC236}">
                <a16:creationId xmlns:a16="http://schemas.microsoft.com/office/drawing/2014/main" id="{89848E00-7646-C241-8278-99E54EF968D8}"/>
              </a:ext>
            </a:extLst>
          </p:cNvPr>
          <p:cNvSpPr>
            <a:spLocks noGrp="1"/>
          </p:cNvSpPr>
          <p:nvPr>
            <p:ph type="body" sz="quarter" idx="14" hasCustomPrompt="1"/>
          </p:nvPr>
        </p:nvSpPr>
        <p:spPr>
          <a:xfrm>
            <a:off x="1919990" y="2797507"/>
            <a:ext cx="1234279" cy="365760"/>
          </a:xfrm>
          <a:prstGeom prst="rect">
            <a:avLst/>
          </a:prstGeom>
        </p:spPr>
        <p:txBody>
          <a:bodyPr lIns="0" tIns="0" rIns="0" bIns="0"/>
          <a:lstStyle>
            <a:lvl1pPr marL="0" indent="0">
              <a:lnSpc>
                <a:spcPts val="1100"/>
              </a:lnSpc>
              <a:spcBef>
                <a:spcPts val="0"/>
              </a:spcBef>
              <a:spcAft>
                <a:spcPts val="0"/>
              </a:spcAft>
              <a:buFont typeface="+mj-lt"/>
              <a:buNone/>
              <a:defRPr sz="800" b="0" i="0">
                <a:latin typeface="+mn-lt"/>
              </a:defRPr>
            </a:lvl1pPr>
            <a:lvl2pPr>
              <a:buNone/>
              <a:defRPr/>
            </a:lvl2pPr>
            <a:lvl3pPr>
              <a:buNone/>
              <a:defRPr/>
            </a:lvl3pPr>
            <a:lvl4pPr>
              <a:buNone/>
              <a:defRPr/>
            </a:lvl4pPr>
            <a:lvl5pPr>
              <a:buNone/>
              <a:defRPr/>
            </a:lvl5pPr>
          </a:lstStyle>
          <a:p>
            <a:pPr lvl="0"/>
            <a:r>
              <a:rPr lang="en-US" dirty="0"/>
              <a:t>Company here please</a:t>
            </a:r>
            <a:br>
              <a:rPr lang="en-US" dirty="0"/>
            </a:br>
            <a:r>
              <a:rPr lang="en-US" dirty="0"/>
              <a:t>Title here please</a:t>
            </a:r>
          </a:p>
        </p:txBody>
      </p:sp>
      <p:sp>
        <p:nvSpPr>
          <p:cNvPr id="47" name="Text Placeholder 10">
            <a:extLst>
              <a:ext uri="{FF2B5EF4-FFF2-40B4-BE49-F238E27FC236}">
                <a16:creationId xmlns:a16="http://schemas.microsoft.com/office/drawing/2014/main" id="{727DC66D-450E-D946-BA5E-0AB0DC978F44}"/>
              </a:ext>
            </a:extLst>
          </p:cNvPr>
          <p:cNvSpPr>
            <a:spLocks noGrp="1"/>
          </p:cNvSpPr>
          <p:nvPr>
            <p:ph type="body" sz="quarter" idx="19" hasCustomPrompt="1"/>
          </p:nvPr>
        </p:nvSpPr>
        <p:spPr>
          <a:xfrm>
            <a:off x="1919990" y="2400299"/>
            <a:ext cx="1234279" cy="365760"/>
          </a:xfrm>
          <a:prstGeom prst="rect">
            <a:avLst/>
          </a:prstGeom>
        </p:spPr>
        <p:txBody>
          <a:bodyPr lIns="0" tIns="0" rIns="0" bIns="0"/>
          <a:lstStyle>
            <a:lvl1pPr marL="0" indent="0">
              <a:lnSpc>
                <a:spcPct val="100000"/>
              </a:lnSpc>
              <a:spcBef>
                <a:spcPts val="0"/>
              </a:spcBef>
              <a:spcAft>
                <a:spcPts val="600"/>
              </a:spcAft>
              <a:buFont typeface="+mj-lt"/>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STEPHANIE SMITH SINDERHOFF</a:t>
            </a:r>
          </a:p>
        </p:txBody>
      </p:sp>
      <p:sp>
        <p:nvSpPr>
          <p:cNvPr id="74" name="Picture Placeholder 6">
            <a:extLst>
              <a:ext uri="{FF2B5EF4-FFF2-40B4-BE49-F238E27FC236}">
                <a16:creationId xmlns:a16="http://schemas.microsoft.com/office/drawing/2014/main" id="{AACA213E-CC75-0241-94E9-BE6AC1F942B0}"/>
              </a:ext>
            </a:extLst>
          </p:cNvPr>
          <p:cNvSpPr>
            <a:spLocks noGrp="1"/>
          </p:cNvSpPr>
          <p:nvPr>
            <p:ph type="pic" sz="quarter" idx="29" hasCustomPrompt="1"/>
          </p:nvPr>
        </p:nvSpPr>
        <p:spPr>
          <a:xfrm>
            <a:off x="3278553" y="2057400"/>
            <a:ext cx="1325707" cy="1417320"/>
          </a:xfrm>
          <a:prstGeom prst="rect">
            <a:avLst/>
          </a:prstGeom>
          <a:solidFill>
            <a:schemeClr val="bg1">
              <a:lumMod val="50000"/>
            </a:schemeClr>
          </a:solidFill>
          <a:ln w="31750">
            <a:noFill/>
          </a:ln>
        </p:spPr>
        <p:txBody>
          <a:bodyPr anchor="ctr"/>
          <a:lstStyle>
            <a:lvl1pPr marL="0" indent="0" algn="ctr">
              <a:buNone/>
              <a:defRPr>
                <a:solidFill>
                  <a:schemeClr val="bg1"/>
                </a:solidFill>
              </a:defRPr>
            </a:lvl1pPr>
          </a:lstStyle>
          <a:p>
            <a:r>
              <a:rPr lang="en-US" dirty="0"/>
              <a:t>Insert Picture Here</a:t>
            </a:r>
          </a:p>
        </p:txBody>
      </p:sp>
      <p:sp>
        <p:nvSpPr>
          <p:cNvPr id="75" name="Text Placeholder 10">
            <a:extLst>
              <a:ext uri="{FF2B5EF4-FFF2-40B4-BE49-F238E27FC236}">
                <a16:creationId xmlns:a16="http://schemas.microsoft.com/office/drawing/2014/main" id="{54B1C0A3-2DDC-4E40-81B3-BAE7B7412E2E}"/>
              </a:ext>
            </a:extLst>
          </p:cNvPr>
          <p:cNvSpPr>
            <a:spLocks noGrp="1"/>
          </p:cNvSpPr>
          <p:nvPr>
            <p:ph type="body" sz="quarter" idx="30" hasCustomPrompt="1"/>
          </p:nvPr>
        </p:nvSpPr>
        <p:spPr>
          <a:xfrm>
            <a:off x="4741403" y="2797507"/>
            <a:ext cx="1234279" cy="365760"/>
          </a:xfrm>
          <a:prstGeom prst="rect">
            <a:avLst/>
          </a:prstGeom>
        </p:spPr>
        <p:txBody>
          <a:bodyPr lIns="0" tIns="0" rIns="0" bIns="0"/>
          <a:lstStyle>
            <a:lvl1pPr marL="0" indent="0">
              <a:lnSpc>
                <a:spcPts val="1100"/>
              </a:lnSpc>
              <a:spcBef>
                <a:spcPts val="0"/>
              </a:spcBef>
              <a:spcAft>
                <a:spcPts val="0"/>
              </a:spcAft>
              <a:buFont typeface="+mj-lt"/>
              <a:buNone/>
              <a:defRPr sz="800" b="0" i="0">
                <a:latin typeface="+mn-lt"/>
              </a:defRPr>
            </a:lvl1pPr>
            <a:lvl2pPr>
              <a:buNone/>
              <a:defRPr/>
            </a:lvl2pPr>
            <a:lvl3pPr>
              <a:buNone/>
              <a:defRPr/>
            </a:lvl3pPr>
            <a:lvl4pPr>
              <a:buNone/>
              <a:defRPr/>
            </a:lvl4pPr>
            <a:lvl5pPr>
              <a:buNone/>
              <a:defRPr/>
            </a:lvl5pPr>
          </a:lstStyle>
          <a:p>
            <a:pPr lvl="0"/>
            <a:r>
              <a:rPr lang="en-US" dirty="0"/>
              <a:t>Company here please</a:t>
            </a:r>
            <a:br>
              <a:rPr lang="en-US" dirty="0"/>
            </a:br>
            <a:r>
              <a:rPr lang="en-US" dirty="0"/>
              <a:t>Title here please</a:t>
            </a:r>
          </a:p>
        </p:txBody>
      </p:sp>
      <p:sp>
        <p:nvSpPr>
          <p:cNvPr id="76" name="Text Placeholder 10">
            <a:extLst>
              <a:ext uri="{FF2B5EF4-FFF2-40B4-BE49-F238E27FC236}">
                <a16:creationId xmlns:a16="http://schemas.microsoft.com/office/drawing/2014/main" id="{22C10952-5D5C-E74F-A472-C6CDACF72DB2}"/>
              </a:ext>
            </a:extLst>
          </p:cNvPr>
          <p:cNvSpPr>
            <a:spLocks noGrp="1"/>
          </p:cNvSpPr>
          <p:nvPr>
            <p:ph type="body" sz="quarter" idx="31" hasCustomPrompt="1"/>
          </p:nvPr>
        </p:nvSpPr>
        <p:spPr>
          <a:xfrm>
            <a:off x="4741403" y="2400299"/>
            <a:ext cx="1234279" cy="365760"/>
          </a:xfrm>
          <a:prstGeom prst="rect">
            <a:avLst/>
          </a:prstGeom>
        </p:spPr>
        <p:txBody>
          <a:bodyPr lIns="0" tIns="0" rIns="0" bIns="0"/>
          <a:lstStyle>
            <a:lvl1pPr marL="0" indent="0">
              <a:lnSpc>
                <a:spcPct val="100000"/>
              </a:lnSpc>
              <a:spcBef>
                <a:spcPts val="0"/>
              </a:spcBef>
              <a:spcAft>
                <a:spcPts val="600"/>
              </a:spcAft>
              <a:buFont typeface="+mj-lt"/>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STEPHANIE SMITH SINDERHOFF</a:t>
            </a:r>
          </a:p>
        </p:txBody>
      </p:sp>
      <p:sp>
        <p:nvSpPr>
          <p:cNvPr id="77" name="Picture Placeholder 6">
            <a:extLst>
              <a:ext uri="{FF2B5EF4-FFF2-40B4-BE49-F238E27FC236}">
                <a16:creationId xmlns:a16="http://schemas.microsoft.com/office/drawing/2014/main" id="{B1E553F2-8954-DF4E-BB0E-82F527E9E172}"/>
              </a:ext>
            </a:extLst>
          </p:cNvPr>
          <p:cNvSpPr>
            <a:spLocks noGrp="1"/>
          </p:cNvSpPr>
          <p:nvPr>
            <p:ph type="pic" sz="quarter" idx="32" hasCustomPrompt="1"/>
          </p:nvPr>
        </p:nvSpPr>
        <p:spPr>
          <a:xfrm>
            <a:off x="6099966" y="2057400"/>
            <a:ext cx="1325707" cy="1417320"/>
          </a:xfrm>
          <a:prstGeom prst="rect">
            <a:avLst/>
          </a:prstGeom>
          <a:solidFill>
            <a:schemeClr val="bg1">
              <a:lumMod val="50000"/>
            </a:schemeClr>
          </a:solidFill>
          <a:ln w="31750">
            <a:noFill/>
          </a:ln>
        </p:spPr>
        <p:txBody>
          <a:bodyPr anchor="ctr"/>
          <a:lstStyle>
            <a:lvl1pPr marL="0" indent="0" algn="ctr">
              <a:buNone/>
              <a:defRPr>
                <a:solidFill>
                  <a:schemeClr val="bg1"/>
                </a:solidFill>
              </a:defRPr>
            </a:lvl1pPr>
          </a:lstStyle>
          <a:p>
            <a:r>
              <a:rPr lang="en-US" dirty="0"/>
              <a:t>Insert Picture Here</a:t>
            </a:r>
          </a:p>
        </p:txBody>
      </p:sp>
      <p:sp>
        <p:nvSpPr>
          <p:cNvPr id="78" name="Text Placeholder 10">
            <a:extLst>
              <a:ext uri="{FF2B5EF4-FFF2-40B4-BE49-F238E27FC236}">
                <a16:creationId xmlns:a16="http://schemas.microsoft.com/office/drawing/2014/main" id="{CC922126-EEE0-AA49-98E9-DC06495CEC8F}"/>
              </a:ext>
            </a:extLst>
          </p:cNvPr>
          <p:cNvSpPr>
            <a:spLocks noGrp="1"/>
          </p:cNvSpPr>
          <p:nvPr>
            <p:ph type="body" sz="quarter" idx="33" hasCustomPrompt="1"/>
          </p:nvPr>
        </p:nvSpPr>
        <p:spPr>
          <a:xfrm>
            <a:off x="7562816" y="2797507"/>
            <a:ext cx="1234279" cy="365760"/>
          </a:xfrm>
          <a:prstGeom prst="rect">
            <a:avLst/>
          </a:prstGeom>
        </p:spPr>
        <p:txBody>
          <a:bodyPr lIns="0" tIns="0" rIns="0" bIns="0"/>
          <a:lstStyle>
            <a:lvl1pPr marL="0" indent="0">
              <a:lnSpc>
                <a:spcPts val="1100"/>
              </a:lnSpc>
              <a:spcBef>
                <a:spcPts val="0"/>
              </a:spcBef>
              <a:spcAft>
                <a:spcPts val="0"/>
              </a:spcAft>
              <a:buFont typeface="+mj-lt"/>
              <a:buNone/>
              <a:defRPr sz="800" b="0" i="0">
                <a:latin typeface="+mn-lt"/>
              </a:defRPr>
            </a:lvl1pPr>
            <a:lvl2pPr>
              <a:buNone/>
              <a:defRPr/>
            </a:lvl2pPr>
            <a:lvl3pPr>
              <a:buNone/>
              <a:defRPr/>
            </a:lvl3pPr>
            <a:lvl4pPr>
              <a:buNone/>
              <a:defRPr/>
            </a:lvl4pPr>
            <a:lvl5pPr>
              <a:buNone/>
              <a:defRPr/>
            </a:lvl5pPr>
          </a:lstStyle>
          <a:p>
            <a:pPr lvl="0"/>
            <a:r>
              <a:rPr lang="en-US" dirty="0"/>
              <a:t>Company here please</a:t>
            </a:r>
            <a:br>
              <a:rPr lang="en-US" dirty="0"/>
            </a:br>
            <a:r>
              <a:rPr lang="en-US" dirty="0"/>
              <a:t>Title here please</a:t>
            </a:r>
          </a:p>
        </p:txBody>
      </p:sp>
      <p:sp>
        <p:nvSpPr>
          <p:cNvPr id="79" name="Text Placeholder 10">
            <a:extLst>
              <a:ext uri="{FF2B5EF4-FFF2-40B4-BE49-F238E27FC236}">
                <a16:creationId xmlns:a16="http://schemas.microsoft.com/office/drawing/2014/main" id="{14A2C390-8FE2-C342-8E2A-AE4C4F256682}"/>
              </a:ext>
            </a:extLst>
          </p:cNvPr>
          <p:cNvSpPr>
            <a:spLocks noGrp="1"/>
          </p:cNvSpPr>
          <p:nvPr>
            <p:ph type="body" sz="quarter" idx="34" hasCustomPrompt="1"/>
          </p:nvPr>
        </p:nvSpPr>
        <p:spPr>
          <a:xfrm>
            <a:off x="7562816" y="2400299"/>
            <a:ext cx="1234279" cy="365760"/>
          </a:xfrm>
          <a:prstGeom prst="rect">
            <a:avLst/>
          </a:prstGeom>
        </p:spPr>
        <p:txBody>
          <a:bodyPr lIns="0" tIns="0" rIns="0" bIns="0"/>
          <a:lstStyle>
            <a:lvl1pPr marL="0" indent="0">
              <a:lnSpc>
                <a:spcPct val="100000"/>
              </a:lnSpc>
              <a:spcBef>
                <a:spcPts val="0"/>
              </a:spcBef>
              <a:spcAft>
                <a:spcPts val="600"/>
              </a:spcAft>
              <a:buFont typeface="+mj-lt"/>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STEPHANIE SMITH SINDERHOFF</a:t>
            </a:r>
          </a:p>
        </p:txBody>
      </p:sp>
      <p:sp>
        <p:nvSpPr>
          <p:cNvPr id="80" name="Picture Placeholder 6">
            <a:extLst>
              <a:ext uri="{FF2B5EF4-FFF2-40B4-BE49-F238E27FC236}">
                <a16:creationId xmlns:a16="http://schemas.microsoft.com/office/drawing/2014/main" id="{FFFAD7A5-01AE-934A-B9F2-8F3EB2FEAD36}"/>
              </a:ext>
            </a:extLst>
          </p:cNvPr>
          <p:cNvSpPr>
            <a:spLocks noGrp="1"/>
          </p:cNvSpPr>
          <p:nvPr>
            <p:ph type="pic" sz="quarter" idx="35" hasCustomPrompt="1"/>
          </p:nvPr>
        </p:nvSpPr>
        <p:spPr>
          <a:xfrm>
            <a:off x="8921379" y="2057400"/>
            <a:ext cx="1325707" cy="1417320"/>
          </a:xfrm>
          <a:prstGeom prst="rect">
            <a:avLst/>
          </a:prstGeom>
          <a:solidFill>
            <a:schemeClr val="bg1">
              <a:lumMod val="50000"/>
            </a:schemeClr>
          </a:solidFill>
          <a:ln w="31750">
            <a:noFill/>
          </a:ln>
        </p:spPr>
        <p:txBody>
          <a:bodyPr anchor="ctr"/>
          <a:lstStyle>
            <a:lvl1pPr marL="0" indent="0" algn="ctr">
              <a:buNone/>
              <a:defRPr>
                <a:solidFill>
                  <a:schemeClr val="bg1"/>
                </a:solidFill>
              </a:defRPr>
            </a:lvl1pPr>
          </a:lstStyle>
          <a:p>
            <a:r>
              <a:rPr lang="en-US" dirty="0"/>
              <a:t>Insert Picture Here</a:t>
            </a:r>
          </a:p>
        </p:txBody>
      </p:sp>
      <p:sp>
        <p:nvSpPr>
          <p:cNvPr id="81" name="Text Placeholder 10">
            <a:extLst>
              <a:ext uri="{FF2B5EF4-FFF2-40B4-BE49-F238E27FC236}">
                <a16:creationId xmlns:a16="http://schemas.microsoft.com/office/drawing/2014/main" id="{BAC11EA6-BC28-034A-992C-E391085BF11C}"/>
              </a:ext>
            </a:extLst>
          </p:cNvPr>
          <p:cNvSpPr>
            <a:spLocks noGrp="1"/>
          </p:cNvSpPr>
          <p:nvPr>
            <p:ph type="body" sz="quarter" idx="36" hasCustomPrompt="1"/>
          </p:nvPr>
        </p:nvSpPr>
        <p:spPr>
          <a:xfrm>
            <a:off x="10384229" y="2797507"/>
            <a:ext cx="1234279" cy="365760"/>
          </a:xfrm>
          <a:prstGeom prst="rect">
            <a:avLst/>
          </a:prstGeom>
        </p:spPr>
        <p:txBody>
          <a:bodyPr lIns="0" tIns="0" rIns="0" bIns="0"/>
          <a:lstStyle>
            <a:lvl1pPr marL="0" indent="0">
              <a:lnSpc>
                <a:spcPts val="1100"/>
              </a:lnSpc>
              <a:spcBef>
                <a:spcPts val="0"/>
              </a:spcBef>
              <a:spcAft>
                <a:spcPts val="0"/>
              </a:spcAft>
              <a:buFont typeface="+mj-lt"/>
              <a:buNone/>
              <a:defRPr sz="800" b="0" i="0">
                <a:latin typeface="+mn-lt"/>
              </a:defRPr>
            </a:lvl1pPr>
            <a:lvl2pPr>
              <a:buNone/>
              <a:defRPr/>
            </a:lvl2pPr>
            <a:lvl3pPr>
              <a:buNone/>
              <a:defRPr/>
            </a:lvl3pPr>
            <a:lvl4pPr>
              <a:buNone/>
              <a:defRPr/>
            </a:lvl4pPr>
            <a:lvl5pPr>
              <a:buNone/>
              <a:defRPr/>
            </a:lvl5pPr>
          </a:lstStyle>
          <a:p>
            <a:pPr lvl="0"/>
            <a:r>
              <a:rPr lang="en-US" dirty="0"/>
              <a:t>Company here please</a:t>
            </a:r>
            <a:br>
              <a:rPr lang="en-US" dirty="0"/>
            </a:br>
            <a:r>
              <a:rPr lang="en-US" dirty="0"/>
              <a:t>Title here please</a:t>
            </a:r>
          </a:p>
        </p:txBody>
      </p:sp>
      <p:sp>
        <p:nvSpPr>
          <p:cNvPr id="82" name="Text Placeholder 10">
            <a:extLst>
              <a:ext uri="{FF2B5EF4-FFF2-40B4-BE49-F238E27FC236}">
                <a16:creationId xmlns:a16="http://schemas.microsoft.com/office/drawing/2014/main" id="{52C238A4-C590-7943-926D-0AEFAFBD445E}"/>
              </a:ext>
            </a:extLst>
          </p:cNvPr>
          <p:cNvSpPr>
            <a:spLocks noGrp="1"/>
          </p:cNvSpPr>
          <p:nvPr>
            <p:ph type="body" sz="quarter" idx="37" hasCustomPrompt="1"/>
          </p:nvPr>
        </p:nvSpPr>
        <p:spPr>
          <a:xfrm>
            <a:off x="10384229" y="2400299"/>
            <a:ext cx="1234279" cy="365760"/>
          </a:xfrm>
          <a:prstGeom prst="rect">
            <a:avLst/>
          </a:prstGeom>
        </p:spPr>
        <p:txBody>
          <a:bodyPr lIns="0" tIns="0" rIns="0" bIns="0"/>
          <a:lstStyle>
            <a:lvl1pPr marL="0" indent="0">
              <a:lnSpc>
                <a:spcPct val="100000"/>
              </a:lnSpc>
              <a:spcBef>
                <a:spcPts val="0"/>
              </a:spcBef>
              <a:spcAft>
                <a:spcPts val="600"/>
              </a:spcAft>
              <a:buFont typeface="+mj-lt"/>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STEPHANIE SMITH SINDERHOFF</a:t>
            </a:r>
          </a:p>
        </p:txBody>
      </p:sp>
      <p:sp>
        <p:nvSpPr>
          <p:cNvPr id="83" name="Picture Placeholder 6">
            <a:extLst>
              <a:ext uri="{FF2B5EF4-FFF2-40B4-BE49-F238E27FC236}">
                <a16:creationId xmlns:a16="http://schemas.microsoft.com/office/drawing/2014/main" id="{22CC2017-7DA5-3A49-A509-C605D956C35E}"/>
              </a:ext>
            </a:extLst>
          </p:cNvPr>
          <p:cNvSpPr>
            <a:spLocks noGrp="1"/>
          </p:cNvSpPr>
          <p:nvPr>
            <p:ph type="pic" sz="quarter" idx="38" hasCustomPrompt="1"/>
          </p:nvPr>
        </p:nvSpPr>
        <p:spPr>
          <a:xfrm>
            <a:off x="457140" y="4193388"/>
            <a:ext cx="1325707" cy="1417320"/>
          </a:xfrm>
          <a:prstGeom prst="rect">
            <a:avLst/>
          </a:prstGeom>
          <a:solidFill>
            <a:schemeClr val="bg1">
              <a:lumMod val="50000"/>
            </a:schemeClr>
          </a:solidFill>
          <a:ln w="31750">
            <a:noFill/>
          </a:ln>
        </p:spPr>
        <p:txBody>
          <a:bodyPr anchor="ctr"/>
          <a:lstStyle>
            <a:lvl1pPr marL="0" indent="0" algn="ctr">
              <a:buNone/>
              <a:defRPr>
                <a:solidFill>
                  <a:schemeClr val="bg1"/>
                </a:solidFill>
              </a:defRPr>
            </a:lvl1pPr>
          </a:lstStyle>
          <a:p>
            <a:r>
              <a:rPr lang="en-US" dirty="0"/>
              <a:t>Insert Picture Here</a:t>
            </a:r>
          </a:p>
        </p:txBody>
      </p:sp>
      <p:sp>
        <p:nvSpPr>
          <p:cNvPr id="84" name="Text Placeholder 10">
            <a:extLst>
              <a:ext uri="{FF2B5EF4-FFF2-40B4-BE49-F238E27FC236}">
                <a16:creationId xmlns:a16="http://schemas.microsoft.com/office/drawing/2014/main" id="{AD7454E8-200F-5E42-AEE8-ABEE68C24600}"/>
              </a:ext>
            </a:extLst>
          </p:cNvPr>
          <p:cNvSpPr>
            <a:spLocks noGrp="1"/>
          </p:cNvSpPr>
          <p:nvPr>
            <p:ph type="body" sz="quarter" idx="39" hasCustomPrompt="1"/>
          </p:nvPr>
        </p:nvSpPr>
        <p:spPr>
          <a:xfrm>
            <a:off x="1919990" y="4933494"/>
            <a:ext cx="1234279" cy="365760"/>
          </a:xfrm>
          <a:prstGeom prst="rect">
            <a:avLst/>
          </a:prstGeom>
        </p:spPr>
        <p:txBody>
          <a:bodyPr lIns="0" tIns="0" rIns="0" bIns="0"/>
          <a:lstStyle>
            <a:lvl1pPr marL="0" indent="0">
              <a:lnSpc>
                <a:spcPts val="1100"/>
              </a:lnSpc>
              <a:spcBef>
                <a:spcPts val="0"/>
              </a:spcBef>
              <a:spcAft>
                <a:spcPts val="0"/>
              </a:spcAft>
              <a:buFont typeface="+mj-lt"/>
              <a:buNone/>
              <a:defRPr sz="800" b="0" i="0">
                <a:latin typeface="+mn-lt"/>
              </a:defRPr>
            </a:lvl1pPr>
            <a:lvl2pPr>
              <a:buNone/>
              <a:defRPr/>
            </a:lvl2pPr>
            <a:lvl3pPr>
              <a:buNone/>
              <a:defRPr/>
            </a:lvl3pPr>
            <a:lvl4pPr>
              <a:buNone/>
              <a:defRPr/>
            </a:lvl4pPr>
            <a:lvl5pPr>
              <a:buNone/>
              <a:defRPr/>
            </a:lvl5pPr>
          </a:lstStyle>
          <a:p>
            <a:pPr lvl="0"/>
            <a:r>
              <a:rPr lang="en-US" dirty="0"/>
              <a:t>Company here please</a:t>
            </a:r>
            <a:br>
              <a:rPr lang="en-US" dirty="0"/>
            </a:br>
            <a:r>
              <a:rPr lang="en-US" dirty="0"/>
              <a:t>Title here please</a:t>
            </a:r>
          </a:p>
        </p:txBody>
      </p:sp>
      <p:sp>
        <p:nvSpPr>
          <p:cNvPr id="85" name="Text Placeholder 10">
            <a:extLst>
              <a:ext uri="{FF2B5EF4-FFF2-40B4-BE49-F238E27FC236}">
                <a16:creationId xmlns:a16="http://schemas.microsoft.com/office/drawing/2014/main" id="{FB75A7D9-98F7-4A41-981E-13D346906AF5}"/>
              </a:ext>
            </a:extLst>
          </p:cNvPr>
          <p:cNvSpPr>
            <a:spLocks noGrp="1"/>
          </p:cNvSpPr>
          <p:nvPr>
            <p:ph type="body" sz="quarter" idx="40" hasCustomPrompt="1"/>
          </p:nvPr>
        </p:nvSpPr>
        <p:spPr>
          <a:xfrm>
            <a:off x="1919990" y="4536286"/>
            <a:ext cx="1234279" cy="365760"/>
          </a:xfrm>
          <a:prstGeom prst="rect">
            <a:avLst/>
          </a:prstGeom>
        </p:spPr>
        <p:txBody>
          <a:bodyPr lIns="0" tIns="0" rIns="0" bIns="0"/>
          <a:lstStyle>
            <a:lvl1pPr marL="0" indent="0">
              <a:lnSpc>
                <a:spcPct val="100000"/>
              </a:lnSpc>
              <a:spcBef>
                <a:spcPts val="0"/>
              </a:spcBef>
              <a:spcAft>
                <a:spcPts val="600"/>
              </a:spcAft>
              <a:buFont typeface="+mj-lt"/>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STEPHANIE SMITH SINDERHOFF</a:t>
            </a:r>
          </a:p>
        </p:txBody>
      </p:sp>
      <p:sp>
        <p:nvSpPr>
          <p:cNvPr id="86" name="Picture Placeholder 6">
            <a:extLst>
              <a:ext uri="{FF2B5EF4-FFF2-40B4-BE49-F238E27FC236}">
                <a16:creationId xmlns:a16="http://schemas.microsoft.com/office/drawing/2014/main" id="{B2559D1E-2B2A-DC48-B771-948507413740}"/>
              </a:ext>
            </a:extLst>
          </p:cNvPr>
          <p:cNvSpPr>
            <a:spLocks noGrp="1"/>
          </p:cNvSpPr>
          <p:nvPr>
            <p:ph type="pic" sz="quarter" idx="41" hasCustomPrompt="1"/>
          </p:nvPr>
        </p:nvSpPr>
        <p:spPr>
          <a:xfrm>
            <a:off x="3278553" y="4193388"/>
            <a:ext cx="1325707" cy="1417320"/>
          </a:xfrm>
          <a:prstGeom prst="rect">
            <a:avLst/>
          </a:prstGeom>
          <a:solidFill>
            <a:schemeClr val="bg1">
              <a:lumMod val="50000"/>
            </a:schemeClr>
          </a:solidFill>
          <a:ln w="31750">
            <a:noFill/>
          </a:ln>
        </p:spPr>
        <p:txBody>
          <a:bodyPr anchor="ctr"/>
          <a:lstStyle>
            <a:lvl1pPr marL="0" indent="0" algn="ctr">
              <a:buNone/>
              <a:defRPr>
                <a:solidFill>
                  <a:schemeClr val="bg1"/>
                </a:solidFill>
              </a:defRPr>
            </a:lvl1pPr>
          </a:lstStyle>
          <a:p>
            <a:r>
              <a:rPr lang="en-US" dirty="0"/>
              <a:t>Insert Picture Here</a:t>
            </a:r>
          </a:p>
        </p:txBody>
      </p:sp>
      <p:sp>
        <p:nvSpPr>
          <p:cNvPr id="87" name="Text Placeholder 10">
            <a:extLst>
              <a:ext uri="{FF2B5EF4-FFF2-40B4-BE49-F238E27FC236}">
                <a16:creationId xmlns:a16="http://schemas.microsoft.com/office/drawing/2014/main" id="{E68CABBA-1CB3-F740-A1F6-11977BD68836}"/>
              </a:ext>
            </a:extLst>
          </p:cNvPr>
          <p:cNvSpPr>
            <a:spLocks noGrp="1"/>
          </p:cNvSpPr>
          <p:nvPr>
            <p:ph type="body" sz="quarter" idx="42" hasCustomPrompt="1"/>
          </p:nvPr>
        </p:nvSpPr>
        <p:spPr>
          <a:xfrm>
            <a:off x="4741403" y="4933494"/>
            <a:ext cx="1234279" cy="365760"/>
          </a:xfrm>
          <a:prstGeom prst="rect">
            <a:avLst/>
          </a:prstGeom>
        </p:spPr>
        <p:txBody>
          <a:bodyPr lIns="0" tIns="0" rIns="0" bIns="0"/>
          <a:lstStyle>
            <a:lvl1pPr marL="0" indent="0">
              <a:lnSpc>
                <a:spcPts val="1100"/>
              </a:lnSpc>
              <a:spcBef>
                <a:spcPts val="0"/>
              </a:spcBef>
              <a:spcAft>
                <a:spcPts val="0"/>
              </a:spcAft>
              <a:buFont typeface="+mj-lt"/>
              <a:buNone/>
              <a:defRPr sz="800" b="0" i="0">
                <a:latin typeface="+mn-lt"/>
              </a:defRPr>
            </a:lvl1pPr>
            <a:lvl2pPr>
              <a:buNone/>
              <a:defRPr/>
            </a:lvl2pPr>
            <a:lvl3pPr>
              <a:buNone/>
              <a:defRPr/>
            </a:lvl3pPr>
            <a:lvl4pPr>
              <a:buNone/>
              <a:defRPr/>
            </a:lvl4pPr>
            <a:lvl5pPr>
              <a:buNone/>
              <a:defRPr/>
            </a:lvl5pPr>
          </a:lstStyle>
          <a:p>
            <a:pPr lvl="0"/>
            <a:r>
              <a:rPr lang="en-US" dirty="0"/>
              <a:t>Company here please</a:t>
            </a:r>
            <a:br>
              <a:rPr lang="en-US" dirty="0"/>
            </a:br>
            <a:r>
              <a:rPr lang="en-US" dirty="0"/>
              <a:t>Title here please</a:t>
            </a:r>
          </a:p>
        </p:txBody>
      </p:sp>
      <p:sp>
        <p:nvSpPr>
          <p:cNvPr id="88" name="Text Placeholder 10">
            <a:extLst>
              <a:ext uri="{FF2B5EF4-FFF2-40B4-BE49-F238E27FC236}">
                <a16:creationId xmlns:a16="http://schemas.microsoft.com/office/drawing/2014/main" id="{20750EB2-D28C-D749-BAAD-62EDBA89BDFD}"/>
              </a:ext>
            </a:extLst>
          </p:cNvPr>
          <p:cNvSpPr>
            <a:spLocks noGrp="1"/>
          </p:cNvSpPr>
          <p:nvPr>
            <p:ph type="body" sz="quarter" idx="43" hasCustomPrompt="1"/>
          </p:nvPr>
        </p:nvSpPr>
        <p:spPr>
          <a:xfrm>
            <a:off x="4741403" y="4536286"/>
            <a:ext cx="1234279" cy="365760"/>
          </a:xfrm>
          <a:prstGeom prst="rect">
            <a:avLst/>
          </a:prstGeom>
        </p:spPr>
        <p:txBody>
          <a:bodyPr lIns="0" tIns="0" rIns="0" bIns="0"/>
          <a:lstStyle>
            <a:lvl1pPr marL="0" indent="0">
              <a:lnSpc>
                <a:spcPct val="100000"/>
              </a:lnSpc>
              <a:spcBef>
                <a:spcPts val="0"/>
              </a:spcBef>
              <a:spcAft>
                <a:spcPts val="600"/>
              </a:spcAft>
              <a:buFont typeface="+mj-lt"/>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STEPHANIE SMITH SINDERHOFF</a:t>
            </a:r>
          </a:p>
        </p:txBody>
      </p:sp>
      <p:sp>
        <p:nvSpPr>
          <p:cNvPr id="89" name="Picture Placeholder 6">
            <a:extLst>
              <a:ext uri="{FF2B5EF4-FFF2-40B4-BE49-F238E27FC236}">
                <a16:creationId xmlns:a16="http://schemas.microsoft.com/office/drawing/2014/main" id="{81CF9A67-1D62-544D-A844-411C141C39FC}"/>
              </a:ext>
            </a:extLst>
          </p:cNvPr>
          <p:cNvSpPr>
            <a:spLocks noGrp="1"/>
          </p:cNvSpPr>
          <p:nvPr>
            <p:ph type="pic" sz="quarter" idx="44" hasCustomPrompt="1"/>
          </p:nvPr>
        </p:nvSpPr>
        <p:spPr>
          <a:xfrm>
            <a:off x="6099966" y="4193388"/>
            <a:ext cx="1325707" cy="1417320"/>
          </a:xfrm>
          <a:prstGeom prst="rect">
            <a:avLst/>
          </a:prstGeom>
          <a:solidFill>
            <a:schemeClr val="bg1">
              <a:lumMod val="50000"/>
            </a:schemeClr>
          </a:solidFill>
          <a:ln w="31750">
            <a:noFill/>
          </a:ln>
        </p:spPr>
        <p:txBody>
          <a:bodyPr anchor="ctr"/>
          <a:lstStyle>
            <a:lvl1pPr marL="0" indent="0" algn="ctr">
              <a:buNone/>
              <a:defRPr>
                <a:solidFill>
                  <a:schemeClr val="bg1"/>
                </a:solidFill>
              </a:defRPr>
            </a:lvl1pPr>
          </a:lstStyle>
          <a:p>
            <a:r>
              <a:rPr lang="en-US" dirty="0"/>
              <a:t>Insert Picture Here</a:t>
            </a:r>
          </a:p>
        </p:txBody>
      </p:sp>
      <p:sp>
        <p:nvSpPr>
          <p:cNvPr id="90" name="Text Placeholder 10">
            <a:extLst>
              <a:ext uri="{FF2B5EF4-FFF2-40B4-BE49-F238E27FC236}">
                <a16:creationId xmlns:a16="http://schemas.microsoft.com/office/drawing/2014/main" id="{507726F0-1D07-AD49-82C9-068E4EE3F3A3}"/>
              </a:ext>
            </a:extLst>
          </p:cNvPr>
          <p:cNvSpPr>
            <a:spLocks noGrp="1"/>
          </p:cNvSpPr>
          <p:nvPr>
            <p:ph type="body" sz="quarter" idx="45" hasCustomPrompt="1"/>
          </p:nvPr>
        </p:nvSpPr>
        <p:spPr>
          <a:xfrm>
            <a:off x="7562816" y="4933494"/>
            <a:ext cx="1234279" cy="365760"/>
          </a:xfrm>
          <a:prstGeom prst="rect">
            <a:avLst/>
          </a:prstGeom>
        </p:spPr>
        <p:txBody>
          <a:bodyPr lIns="0" tIns="0" rIns="0" bIns="0"/>
          <a:lstStyle>
            <a:lvl1pPr marL="0" indent="0">
              <a:lnSpc>
                <a:spcPts val="1100"/>
              </a:lnSpc>
              <a:spcBef>
                <a:spcPts val="0"/>
              </a:spcBef>
              <a:spcAft>
                <a:spcPts val="0"/>
              </a:spcAft>
              <a:buFont typeface="+mj-lt"/>
              <a:buNone/>
              <a:defRPr sz="800" b="0" i="0">
                <a:latin typeface="+mn-lt"/>
              </a:defRPr>
            </a:lvl1pPr>
            <a:lvl2pPr>
              <a:buNone/>
              <a:defRPr/>
            </a:lvl2pPr>
            <a:lvl3pPr>
              <a:buNone/>
              <a:defRPr/>
            </a:lvl3pPr>
            <a:lvl4pPr>
              <a:buNone/>
              <a:defRPr/>
            </a:lvl4pPr>
            <a:lvl5pPr>
              <a:buNone/>
              <a:defRPr/>
            </a:lvl5pPr>
          </a:lstStyle>
          <a:p>
            <a:pPr lvl="0"/>
            <a:r>
              <a:rPr lang="en-US" dirty="0"/>
              <a:t>Company here please</a:t>
            </a:r>
            <a:br>
              <a:rPr lang="en-US" dirty="0"/>
            </a:br>
            <a:r>
              <a:rPr lang="en-US" dirty="0"/>
              <a:t>Title here please</a:t>
            </a:r>
          </a:p>
        </p:txBody>
      </p:sp>
      <p:sp>
        <p:nvSpPr>
          <p:cNvPr id="91" name="Text Placeholder 10">
            <a:extLst>
              <a:ext uri="{FF2B5EF4-FFF2-40B4-BE49-F238E27FC236}">
                <a16:creationId xmlns:a16="http://schemas.microsoft.com/office/drawing/2014/main" id="{AB64FF52-56BF-E047-A7E4-D8101EB89412}"/>
              </a:ext>
            </a:extLst>
          </p:cNvPr>
          <p:cNvSpPr>
            <a:spLocks noGrp="1"/>
          </p:cNvSpPr>
          <p:nvPr>
            <p:ph type="body" sz="quarter" idx="46" hasCustomPrompt="1"/>
          </p:nvPr>
        </p:nvSpPr>
        <p:spPr>
          <a:xfrm>
            <a:off x="7562816" y="4536286"/>
            <a:ext cx="1234279" cy="365760"/>
          </a:xfrm>
          <a:prstGeom prst="rect">
            <a:avLst/>
          </a:prstGeom>
        </p:spPr>
        <p:txBody>
          <a:bodyPr lIns="0" tIns="0" rIns="0" bIns="0"/>
          <a:lstStyle>
            <a:lvl1pPr marL="0" indent="0">
              <a:lnSpc>
                <a:spcPct val="100000"/>
              </a:lnSpc>
              <a:spcBef>
                <a:spcPts val="0"/>
              </a:spcBef>
              <a:spcAft>
                <a:spcPts val="600"/>
              </a:spcAft>
              <a:buFont typeface="+mj-lt"/>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STEPHANIE SMITH SINDERHOFF</a:t>
            </a:r>
          </a:p>
        </p:txBody>
      </p:sp>
      <p:sp>
        <p:nvSpPr>
          <p:cNvPr id="92" name="Picture Placeholder 6">
            <a:extLst>
              <a:ext uri="{FF2B5EF4-FFF2-40B4-BE49-F238E27FC236}">
                <a16:creationId xmlns:a16="http://schemas.microsoft.com/office/drawing/2014/main" id="{80D76F05-7D55-F24A-AE8C-7B7A9719F0CF}"/>
              </a:ext>
            </a:extLst>
          </p:cNvPr>
          <p:cNvSpPr>
            <a:spLocks noGrp="1"/>
          </p:cNvSpPr>
          <p:nvPr>
            <p:ph type="pic" sz="quarter" idx="47" hasCustomPrompt="1"/>
          </p:nvPr>
        </p:nvSpPr>
        <p:spPr>
          <a:xfrm>
            <a:off x="8921379" y="4193388"/>
            <a:ext cx="1325707" cy="1417320"/>
          </a:xfrm>
          <a:prstGeom prst="rect">
            <a:avLst/>
          </a:prstGeom>
          <a:solidFill>
            <a:schemeClr val="bg1">
              <a:lumMod val="50000"/>
            </a:schemeClr>
          </a:solidFill>
          <a:ln w="31750">
            <a:noFill/>
          </a:ln>
        </p:spPr>
        <p:txBody>
          <a:bodyPr anchor="ctr"/>
          <a:lstStyle>
            <a:lvl1pPr marL="0" indent="0" algn="ctr">
              <a:buNone/>
              <a:defRPr>
                <a:solidFill>
                  <a:schemeClr val="bg1"/>
                </a:solidFill>
              </a:defRPr>
            </a:lvl1pPr>
          </a:lstStyle>
          <a:p>
            <a:r>
              <a:rPr lang="en-US" dirty="0"/>
              <a:t>Insert Picture Here</a:t>
            </a:r>
          </a:p>
        </p:txBody>
      </p:sp>
      <p:sp>
        <p:nvSpPr>
          <p:cNvPr id="93" name="Text Placeholder 10">
            <a:extLst>
              <a:ext uri="{FF2B5EF4-FFF2-40B4-BE49-F238E27FC236}">
                <a16:creationId xmlns:a16="http://schemas.microsoft.com/office/drawing/2014/main" id="{1D85AA7C-A645-7640-B571-B71D723A5F93}"/>
              </a:ext>
            </a:extLst>
          </p:cNvPr>
          <p:cNvSpPr>
            <a:spLocks noGrp="1"/>
          </p:cNvSpPr>
          <p:nvPr>
            <p:ph type="body" sz="quarter" idx="48" hasCustomPrompt="1"/>
          </p:nvPr>
        </p:nvSpPr>
        <p:spPr>
          <a:xfrm>
            <a:off x="10384229" y="4933494"/>
            <a:ext cx="1234279" cy="365760"/>
          </a:xfrm>
          <a:prstGeom prst="rect">
            <a:avLst/>
          </a:prstGeom>
        </p:spPr>
        <p:txBody>
          <a:bodyPr lIns="0" tIns="0" rIns="0" bIns="0"/>
          <a:lstStyle>
            <a:lvl1pPr marL="0" indent="0">
              <a:lnSpc>
                <a:spcPts val="1100"/>
              </a:lnSpc>
              <a:spcBef>
                <a:spcPts val="0"/>
              </a:spcBef>
              <a:spcAft>
                <a:spcPts val="0"/>
              </a:spcAft>
              <a:buFont typeface="+mj-lt"/>
              <a:buNone/>
              <a:defRPr sz="800" b="0" i="0">
                <a:latin typeface="+mn-lt"/>
              </a:defRPr>
            </a:lvl1pPr>
            <a:lvl2pPr>
              <a:buNone/>
              <a:defRPr/>
            </a:lvl2pPr>
            <a:lvl3pPr>
              <a:buNone/>
              <a:defRPr/>
            </a:lvl3pPr>
            <a:lvl4pPr>
              <a:buNone/>
              <a:defRPr/>
            </a:lvl4pPr>
            <a:lvl5pPr>
              <a:buNone/>
              <a:defRPr/>
            </a:lvl5pPr>
          </a:lstStyle>
          <a:p>
            <a:pPr lvl="0"/>
            <a:r>
              <a:rPr lang="en-US" dirty="0"/>
              <a:t>Company here please</a:t>
            </a:r>
            <a:br>
              <a:rPr lang="en-US" dirty="0"/>
            </a:br>
            <a:r>
              <a:rPr lang="en-US" dirty="0"/>
              <a:t>Title here please</a:t>
            </a:r>
          </a:p>
        </p:txBody>
      </p:sp>
      <p:sp>
        <p:nvSpPr>
          <p:cNvPr id="94" name="Text Placeholder 10">
            <a:extLst>
              <a:ext uri="{FF2B5EF4-FFF2-40B4-BE49-F238E27FC236}">
                <a16:creationId xmlns:a16="http://schemas.microsoft.com/office/drawing/2014/main" id="{3F0E7DE7-29EC-D14D-8609-624AF56ACB33}"/>
              </a:ext>
            </a:extLst>
          </p:cNvPr>
          <p:cNvSpPr>
            <a:spLocks noGrp="1"/>
          </p:cNvSpPr>
          <p:nvPr>
            <p:ph type="body" sz="quarter" idx="49" hasCustomPrompt="1"/>
          </p:nvPr>
        </p:nvSpPr>
        <p:spPr>
          <a:xfrm>
            <a:off x="10384229" y="4536286"/>
            <a:ext cx="1234279" cy="365760"/>
          </a:xfrm>
          <a:prstGeom prst="rect">
            <a:avLst/>
          </a:prstGeom>
        </p:spPr>
        <p:txBody>
          <a:bodyPr lIns="0" tIns="0" rIns="0" bIns="0"/>
          <a:lstStyle>
            <a:lvl1pPr marL="0" indent="0">
              <a:lnSpc>
                <a:spcPct val="100000"/>
              </a:lnSpc>
              <a:spcBef>
                <a:spcPts val="0"/>
              </a:spcBef>
              <a:spcAft>
                <a:spcPts val="600"/>
              </a:spcAft>
              <a:buFont typeface="+mj-lt"/>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STEPHANIE SMITH SINDERHOFF</a:t>
            </a:r>
          </a:p>
        </p:txBody>
      </p:sp>
    </p:spTree>
    <p:extLst>
      <p:ext uri="{BB962C8B-B14F-4D97-AF65-F5344CB8AC3E}">
        <p14:creationId xmlns:p14="http://schemas.microsoft.com/office/powerpoint/2010/main" val="42449482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ver_6">
    <p:bg>
      <p:bgPr>
        <a:solidFill>
          <a:schemeClr val="accent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5C13A71-0B4A-8543-B214-5852CEE1D2EE}"/>
              </a:ext>
            </a:extLst>
          </p:cNvPr>
          <p:cNvPicPr>
            <a:picLocks noChangeAspect="1"/>
          </p:cNvPicPr>
          <p:nvPr userDrawn="1"/>
        </p:nvPicPr>
        <p:blipFill>
          <a:blip r:embed="rId2"/>
          <a:srcRect/>
          <a:stretch/>
        </p:blipFill>
        <p:spPr>
          <a:xfrm>
            <a:off x="793" y="0"/>
            <a:ext cx="12190413" cy="6858000"/>
          </a:xfrm>
          <a:prstGeom prst="rect">
            <a:avLst/>
          </a:prstGeom>
        </p:spPr>
      </p:pic>
      <p:sp>
        <p:nvSpPr>
          <p:cNvPr id="6" name="Text Placeholder 10">
            <a:extLst>
              <a:ext uri="{FF2B5EF4-FFF2-40B4-BE49-F238E27FC236}">
                <a16:creationId xmlns:a16="http://schemas.microsoft.com/office/drawing/2014/main" id="{C693B1C9-CBEF-2D49-BD18-D7DF5A1AB7C7}"/>
              </a:ext>
            </a:extLst>
          </p:cNvPr>
          <p:cNvSpPr>
            <a:spLocks noGrp="1"/>
          </p:cNvSpPr>
          <p:nvPr>
            <p:ph type="body" sz="quarter" idx="13" hasCustomPrompt="1"/>
          </p:nvPr>
        </p:nvSpPr>
        <p:spPr>
          <a:xfrm>
            <a:off x="457140" y="3977640"/>
            <a:ext cx="6254513" cy="594360"/>
          </a:xfrm>
          <a:prstGeom prst="rect">
            <a:avLst/>
          </a:prstGeom>
        </p:spPr>
        <p:txBody>
          <a:bodyPr lIns="0" tIns="0" rIns="0" bIns="0"/>
          <a:lstStyle>
            <a:lvl1pPr marL="0" indent="0">
              <a:lnSpc>
                <a:spcPts val="2400"/>
              </a:lnSpc>
              <a:spcBef>
                <a:spcPts val="0"/>
              </a:spcBef>
              <a:buNone/>
              <a:defRPr sz="1900" b="0" i="0">
                <a:solidFill>
                  <a:schemeClr val="bg1"/>
                </a:solidFill>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PRESENTED BY: FULL NAME</a:t>
            </a:r>
          </a:p>
          <a:p>
            <a:pPr lvl="0"/>
            <a:r>
              <a:rPr lang="en-US" dirty="0"/>
              <a:t>09/00/2020</a:t>
            </a:r>
          </a:p>
        </p:txBody>
      </p:sp>
      <p:sp>
        <p:nvSpPr>
          <p:cNvPr id="7" name="Text Placeholder 12">
            <a:extLst>
              <a:ext uri="{FF2B5EF4-FFF2-40B4-BE49-F238E27FC236}">
                <a16:creationId xmlns:a16="http://schemas.microsoft.com/office/drawing/2014/main" id="{80AA1182-6B0D-9B44-BA98-E6261CD12B4D}"/>
              </a:ext>
            </a:extLst>
          </p:cNvPr>
          <p:cNvSpPr>
            <a:spLocks noGrp="1"/>
          </p:cNvSpPr>
          <p:nvPr>
            <p:ph type="body" sz="quarter" idx="18" hasCustomPrompt="1"/>
          </p:nvPr>
        </p:nvSpPr>
        <p:spPr>
          <a:xfrm>
            <a:off x="457140" y="2057400"/>
            <a:ext cx="6254513" cy="1645920"/>
          </a:xfrm>
          <a:prstGeom prst="rect">
            <a:avLst/>
          </a:prstGeom>
        </p:spPr>
        <p:txBody>
          <a:bodyPr lIns="0" tIns="0" rIns="0" bIns="0"/>
          <a:lstStyle>
            <a:lvl1pPr marL="0" indent="0">
              <a:lnSpc>
                <a:spcPct val="100000"/>
              </a:lnSpc>
              <a:spcBef>
                <a:spcPts val="0"/>
              </a:spcBef>
              <a:buFontTx/>
              <a:buNone/>
              <a:defRPr sz="5899">
                <a:solidFill>
                  <a:schemeClr val="bg1"/>
                </a:solidFill>
                <a:latin typeface="+mj-lt"/>
              </a:defRPr>
            </a:lvl1pPr>
            <a:lvl2pPr indent="0">
              <a:lnSpc>
                <a:spcPct val="100000"/>
              </a:lnSpc>
              <a:buFontTx/>
              <a:buNone/>
              <a:defRPr/>
            </a:lvl2pPr>
            <a:lvl3pPr indent="0">
              <a:lnSpc>
                <a:spcPct val="100000"/>
              </a:lnSpc>
              <a:buFontTx/>
              <a:buNone/>
              <a:defRPr/>
            </a:lvl3pPr>
            <a:lvl4pPr indent="0">
              <a:lnSpc>
                <a:spcPct val="100000"/>
              </a:lnSpc>
              <a:buFontTx/>
              <a:buNone/>
              <a:defRPr/>
            </a:lvl4pPr>
            <a:lvl5pPr indent="0">
              <a:lnSpc>
                <a:spcPct val="100000"/>
              </a:lnSpc>
              <a:buFontTx/>
              <a:buNone/>
              <a:defRPr/>
            </a:lvl5pPr>
          </a:lstStyle>
          <a:p>
            <a:pPr lvl="0"/>
            <a:r>
              <a:rPr lang="en-US" dirty="0"/>
              <a:t>Building the future of housing</a:t>
            </a:r>
          </a:p>
        </p:txBody>
      </p:sp>
      <p:grpSp>
        <p:nvGrpSpPr>
          <p:cNvPr id="2" name="Group 1">
            <a:extLst>
              <a:ext uri="{FF2B5EF4-FFF2-40B4-BE49-F238E27FC236}">
                <a16:creationId xmlns:a16="http://schemas.microsoft.com/office/drawing/2014/main" id="{36E6A425-A883-4DF1-92B3-69EF96B3ADDE}"/>
              </a:ext>
            </a:extLst>
          </p:cNvPr>
          <p:cNvGrpSpPr/>
          <p:nvPr userDrawn="1"/>
        </p:nvGrpSpPr>
        <p:grpSpPr>
          <a:xfrm>
            <a:off x="255710" y="224775"/>
            <a:ext cx="1737134" cy="608415"/>
            <a:chOff x="644489" y="1000429"/>
            <a:chExt cx="3474720" cy="1216830"/>
          </a:xfrm>
        </p:grpSpPr>
        <p:pic>
          <p:nvPicPr>
            <p:cNvPr id="8" name="Graphic 7">
              <a:extLst>
                <a:ext uri="{FF2B5EF4-FFF2-40B4-BE49-F238E27FC236}">
                  <a16:creationId xmlns:a16="http://schemas.microsoft.com/office/drawing/2014/main" id="{FB5E2F67-9526-C24C-9A09-B3DAD25861D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44489" y="1000429"/>
              <a:ext cx="3474720" cy="619257"/>
            </a:xfrm>
            <a:prstGeom prst="rect">
              <a:avLst/>
            </a:prstGeom>
          </p:spPr>
        </p:pic>
        <p:pic>
          <p:nvPicPr>
            <p:cNvPr id="10" name="Picture 9">
              <a:extLst>
                <a:ext uri="{FF2B5EF4-FFF2-40B4-BE49-F238E27FC236}">
                  <a16:creationId xmlns:a16="http://schemas.microsoft.com/office/drawing/2014/main" id="{6A8F06CD-E300-4259-A5A3-62F3922618FF}"/>
                </a:ext>
              </a:extLst>
            </p:cNvPr>
            <p:cNvPicPr>
              <a:picLocks noChangeAspect="1"/>
            </p:cNvPicPr>
            <p:nvPr userDrawn="1"/>
          </p:nvPicPr>
          <p:blipFill rotWithShape="1">
            <a:blip r:embed="rId5"/>
            <a:srcRect t="59629"/>
            <a:stretch/>
          </p:blipFill>
          <p:spPr>
            <a:xfrm>
              <a:off x="644489" y="1760058"/>
              <a:ext cx="3474720" cy="457201"/>
            </a:xfrm>
            <a:prstGeom prst="rect">
              <a:avLst/>
            </a:prstGeom>
          </p:spPr>
        </p:pic>
      </p:grpSp>
    </p:spTree>
    <p:extLst>
      <p:ext uri="{BB962C8B-B14F-4D97-AF65-F5344CB8AC3E}">
        <p14:creationId xmlns:p14="http://schemas.microsoft.com/office/powerpoint/2010/main" val="301097354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Column">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63F30D3-F6B2-7B42-95C1-ED815B4B56E9}"/>
              </a:ext>
            </a:extLst>
          </p:cNvPr>
          <p:cNvPicPr>
            <a:picLocks noChangeAspect="1"/>
          </p:cNvPicPr>
          <p:nvPr userDrawn="1"/>
        </p:nvPicPr>
        <p:blipFill>
          <a:blip r:embed="rId2"/>
          <a:stretch>
            <a:fillRect/>
          </a:stretch>
        </p:blipFill>
        <p:spPr>
          <a:xfrm>
            <a:off x="793" y="0"/>
            <a:ext cx="12190413" cy="6858000"/>
          </a:xfrm>
          <a:prstGeom prst="rect">
            <a:avLst/>
          </a:prstGeom>
        </p:spPr>
      </p:pic>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tx1"/>
                </a:solidFill>
                <a:latin typeface="GT Walsheim Bold" panose="02000503030000020003" pitchFamily="2" charset="77"/>
              </a:defRPr>
            </a:lvl1pPr>
          </a:lstStyle>
          <a:p>
            <a:pPr>
              <a:defRPr/>
            </a:pPr>
            <a:fld id="{010974C9-39F3-3947-8B5D-BF1F533E6409}" type="slidenum">
              <a:rPr lang="en-US" smtClean="0">
                <a:solidFill>
                  <a:srgbClr val="000000"/>
                </a:solidFill>
              </a:rPr>
              <a:pPr>
                <a:defRPr/>
              </a:pPr>
              <a:t>‹#›</a:t>
            </a:fld>
            <a:endParaRPr lang="en-US">
              <a:solidFill>
                <a:srgbClr val="000000"/>
              </a:solidFill>
            </a:endParaRPr>
          </a:p>
        </p:txBody>
      </p:sp>
      <p:sp>
        <p:nvSpPr>
          <p:cNvPr id="11" name="Text Placeholder 10">
            <a:extLst>
              <a:ext uri="{FF2B5EF4-FFF2-40B4-BE49-F238E27FC236}">
                <a16:creationId xmlns:a16="http://schemas.microsoft.com/office/drawing/2014/main" id="{E81B10DF-2195-3646-9A71-556B0E10C041}"/>
              </a:ext>
            </a:extLst>
          </p:cNvPr>
          <p:cNvSpPr>
            <a:spLocks noGrp="1"/>
          </p:cNvSpPr>
          <p:nvPr>
            <p:ph type="body" sz="quarter" idx="13" hasCustomPrompt="1"/>
          </p:nvPr>
        </p:nvSpPr>
        <p:spPr>
          <a:xfrm>
            <a:off x="457140" y="2059050"/>
            <a:ext cx="3657124" cy="27432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H3 HEADLINE GT WALSHEIM BOLD 21PT</a:t>
            </a:r>
          </a:p>
        </p:txBody>
      </p:sp>
      <p:sp>
        <p:nvSpPr>
          <p:cNvPr id="14" name="Text Placeholder 10">
            <a:extLst>
              <a:ext uri="{FF2B5EF4-FFF2-40B4-BE49-F238E27FC236}">
                <a16:creationId xmlns:a16="http://schemas.microsoft.com/office/drawing/2014/main" id="{896B95A0-6B4F-8F4B-A5BF-BAE1662E7D68}"/>
              </a:ext>
            </a:extLst>
          </p:cNvPr>
          <p:cNvSpPr>
            <a:spLocks noGrp="1"/>
          </p:cNvSpPr>
          <p:nvPr>
            <p:ph type="body" sz="quarter" idx="14" hasCustomPrompt="1"/>
          </p:nvPr>
        </p:nvSpPr>
        <p:spPr>
          <a:xfrm>
            <a:off x="457140" y="2379089"/>
            <a:ext cx="3657124" cy="3754882"/>
          </a:xfrm>
          <a:prstGeom prst="rect">
            <a:avLst/>
          </a:prstGeom>
        </p:spPr>
        <p:txBody>
          <a:bodyPr lIns="0" tIns="0" rIns="0" bIns="0"/>
          <a:lstStyle>
            <a:lvl1pPr marL="0" indent="0">
              <a:lnSpc>
                <a:spcPts val="1550"/>
              </a:lnSpc>
              <a:spcBef>
                <a:spcPts val="0"/>
              </a:spcBef>
              <a:buFont typeface="+mj-lt"/>
              <a:buNone/>
              <a:defRPr sz="1050" b="0" i="0">
                <a:latin typeface="+mn-lt"/>
              </a:defRPr>
            </a:lvl1pPr>
            <a:lvl2pPr>
              <a:buNone/>
              <a:defRPr/>
            </a:lvl2pPr>
            <a:lvl3pPr>
              <a:buNone/>
              <a:defRPr/>
            </a:lvl3pPr>
            <a:lvl4pPr>
              <a:buNone/>
              <a:defRPr/>
            </a:lvl4pPr>
            <a:lvl5pPr>
              <a:buNone/>
              <a:defRPr/>
            </a:lvl5pPr>
          </a:lstStyle>
          <a:p>
            <a:pPr lvl="0"/>
            <a:r>
              <a:rPr lang="en-US" dirty="0"/>
              <a:t>We help you get ahead by leveraging the power of real time data in an agile and actionable format, so you can stay informed on the trends and insights you need to anticipate shifts, evaluate options, and ultimately make smarter decisions. Ever-updating and intuitively delivered, our research, insights, advisory services, and engagement opportunities put the right tools in your hands, whenever and wherever you need them.</a:t>
            </a:r>
          </a:p>
        </p:txBody>
      </p:sp>
    </p:spTree>
    <p:extLst>
      <p:ext uri="{BB962C8B-B14F-4D97-AF65-F5344CB8AC3E}">
        <p14:creationId xmlns:p14="http://schemas.microsoft.com/office/powerpoint/2010/main" val="195613019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_Column_Polygon_Photo">
    <p:spTree>
      <p:nvGrpSpPr>
        <p:cNvPr id="1" name=""/>
        <p:cNvGrpSpPr/>
        <p:nvPr/>
      </p:nvGrpSpPr>
      <p:grpSpPr>
        <a:xfrm>
          <a:off x="0" y="0"/>
          <a:ext cx="0" cy="0"/>
          <a:chOff x="0" y="0"/>
          <a:chExt cx="0" cy="0"/>
        </a:xfrm>
      </p:grpSpPr>
      <p:sp>
        <p:nvSpPr>
          <p:cNvPr id="13" name="Picture Placeholder 6">
            <a:extLst>
              <a:ext uri="{FF2B5EF4-FFF2-40B4-BE49-F238E27FC236}">
                <a16:creationId xmlns:a16="http://schemas.microsoft.com/office/drawing/2014/main" id="{E3191173-922E-2D46-8C71-459A1CD274B7}"/>
              </a:ext>
            </a:extLst>
          </p:cNvPr>
          <p:cNvSpPr>
            <a:spLocks noGrp="1"/>
          </p:cNvSpPr>
          <p:nvPr>
            <p:ph type="pic" sz="quarter" idx="17" hasCustomPrompt="1"/>
          </p:nvPr>
        </p:nvSpPr>
        <p:spPr>
          <a:xfrm>
            <a:off x="5834878" y="-6724"/>
            <a:ext cx="6364638" cy="6864724"/>
          </a:xfrm>
          <a:custGeom>
            <a:avLst/>
            <a:gdLst>
              <a:gd name="connsiteX0" fmla="*/ 0 w 12810603"/>
              <a:gd name="connsiteY0" fmla="*/ 0 h 13714296"/>
              <a:gd name="connsiteX1" fmla="*/ 12810603 w 12810603"/>
              <a:gd name="connsiteY1" fmla="*/ 0 h 13714296"/>
              <a:gd name="connsiteX2" fmla="*/ 12810603 w 12810603"/>
              <a:gd name="connsiteY2" fmla="*/ 13714296 h 13714296"/>
              <a:gd name="connsiteX3" fmla="*/ 0 w 12810603"/>
              <a:gd name="connsiteY3" fmla="*/ 13714296 h 13714296"/>
              <a:gd name="connsiteX4" fmla="*/ 0 w 12810603"/>
              <a:gd name="connsiteY4" fmla="*/ 0 h 13714296"/>
              <a:gd name="connsiteX0" fmla="*/ 0 w 12810603"/>
              <a:gd name="connsiteY0" fmla="*/ 15151 h 13729447"/>
              <a:gd name="connsiteX1" fmla="*/ 9494970 w 12810603"/>
              <a:gd name="connsiteY1" fmla="*/ 0 h 13729447"/>
              <a:gd name="connsiteX2" fmla="*/ 12810603 w 12810603"/>
              <a:gd name="connsiteY2" fmla="*/ 15151 h 13729447"/>
              <a:gd name="connsiteX3" fmla="*/ 12810603 w 12810603"/>
              <a:gd name="connsiteY3" fmla="*/ 13729447 h 13729447"/>
              <a:gd name="connsiteX4" fmla="*/ 0 w 12810603"/>
              <a:gd name="connsiteY4" fmla="*/ 13729447 h 13729447"/>
              <a:gd name="connsiteX5" fmla="*/ 0 w 12810603"/>
              <a:gd name="connsiteY5" fmla="*/ 15151 h 13729447"/>
              <a:gd name="connsiteX0" fmla="*/ 0 w 12810603"/>
              <a:gd name="connsiteY0" fmla="*/ 15151 h 13729447"/>
              <a:gd name="connsiteX1" fmla="*/ 9494970 w 12810603"/>
              <a:gd name="connsiteY1" fmla="*/ 0 h 13729447"/>
              <a:gd name="connsiteX2" fmla="*/ 11358320 w 12810603"/>
              <a:gd name="connsiteY2" fmla="*/ 2085998 h 13729447"/>
              <a:gd name="connsiteX3" fmla="*/ 12810603 w 12810603"/>
              <a:gd name="connsiteY3" fmla="*/ 13729447 h 13729447"/>
              <a:gd name="connsiteX4" fmla="*/ 0 w 12810603"/>
              <a:gd name="connsiteY4" fmla="*/ 13729447 h 13729447"/>
              <a:gd name="connsiteX5" fmla="*/ 0 w 12810603"/>
              <a:gd name="connsiteY5" fmla="*/ 15151 h 13729447"/>
              <a:gd name="connsiteX0" fmla="*/ 0 w 12837497"/>
              <a:gd name="connsiteY0" fmla="*/ 15151 h 13729447"/>
              <a:gd name="connsiteX1" fmla="*/ 9494970 w 12837497"/>
              <a:gd name="connsiteY1" fmla="*/ 0 h 13729447"/>
              <a:gd name="connsiteX2" fmla="*/ 12837497 w 12837497"/>
              <a:gd name="connsiteY2" fmla="*/ 3955139 h 13729447"/>
              <a:gd name="connsiteX3" fmla="*/ 12810603 w 12837497"/>
              <a:gd name="connsiteY3" fmla="*/ 13729447 h 13729447"/>
              <a:gd name="connsiteX4" fmla="*/ 0 w 12837497"/>
              <a:gd name="connsiteY4" fmla="*/ 13729447 h 13729447"/>
              <a:gd name="connsiteX5" fmla="*/ 0 w 12837497"/>
              <a:gd name="connsiteY5" fmla="*/ 15151 h 13729447"/>
              <a:gd name="connsiteX0" fmla="*/ 0 w 12837497"/>
              <a:gd name="connsiteY0" fmla="*/ 0 h 13714296"/>
              <a:gd name="connsiteX1" fmla="*/ 7061053 w 12837497"/>
              <a:gd name="connsiteY1" fmla="*/ 442049 h 13714296"/>
              <a:gd name="connsiteX2" fmla="*/ 12837497 w 12837497"/>
              <a:gd name="connsiteY2" fmla="*/ 3939988 h 13714296"/>
              <a:gd name="connsiteX3" fmla="*/ 12810603 w 12837497"/>
              <a:gd name="connsiteY3" fmla="*/ 13714296 h 13714296"/>
              <a:gd name="connsiteX4" fmla="*/ 0 w 12837497"/>
              <a:gd name="connsiteY4" fmla="*/ 13714296 h 13714296"/>
              <a:gd name="connsiteX5" fmla="*/ 0 w 12837497"/>
              <a:gd name="connsiteY5" fmla="*/ 0 h 13714296"/>
              <a:gd name="connsiteX0" fmla="*/ 0 w 12837497"/>
              <a:gd name="connsiteY0" fmla="*/ 15151 h 13729447"/>
              <a:gd name="connsiteX1" fmla="*/ 8849512 w 12837497"/>
              <a:gd name="connsiteY1" fmla="*/ 0 h 13729447"/>
              <a:gd name="connsiteX2" fmla="*/ 12837497 w 12837497"/>
              <a:gd name="connsiteY2" fmla="*/ 3955139 h 13729447"/>
              <a:gd name="connsiteX3" fmla="*/ 12810603 w 12837497"/>
              <a:gd name="connsiteY3" fmla="*/ 13729447 h 13729447"/>
              <a:gd name="connsiteX4" fmla="*/ 0 w 12837497"/>
              <a:gd name="connsiteY4" fmla="*/ 13729447 h 13729447"/>
              <a:gd name="connsiteX5" fmla="*/ 0 w 12837497"/>
              <a:gd name="connsiteY5" fmla="*/ 15151 h 13729447"/>
              <a:gd name="connsiteX0" fmla="*/ 0 w 12837497"/>
              <a:gd name="connsiteY0" fmla="*/ 15151 h 13729448"/>
              <a:gd name="connsiteX1" fmla="*/ 8849512 w 12837497"/>
              <a:gd name="connsiteY1" fmla="*/ 0 h 13729448"/>
              <a:gd name="connsiteX2" fmla="*/ 12837497 w 12837497"/>
              <a:gd name="connsiteY2" fmla="*/ 3955139 h 13729448"/>
              <a:gd name="connsiteX3" fmla="*/ 12810603 w 12837497"/>
              <a:gd name="connsiteY3" fmla="*/ 13729447 h 13729448"/>
              <a:gd name="connsiteX4" fmla="*/ 3672394 w 12837497"/>
              <a:gd name="connsiteY4" fmla="*/ 13729448 h 13729448"/>
              <a:gd name="connsiteX5" fmla="*/ 0 w 12837497"/>
              <a:gd name="connsiteY5" fmla="*/ 13729447 h 13729448"/>
              <a:gd name="connsiteX6" fmla="*/ 0 w 12837497"/>
              <a:gd name="connsiteY6" fmla="*/ 15151 h 13729448"/>
              <a:gd name="connsiteX0" fmla="*/ 0 w 12837497"/>
              <a:gd name="connsiteY0" fmla="*/ 15151 h 13729448"/>
              <a:gd name="connsiteX1" fmla="*/ 8849512 w 12837497"/>
              <a:gd name="connsiteY1" fmla="*/ 0 h 13729448"/>
              <a:gd name="connsiteX2" fmla="*/ 12837497 w 12837497"/>
              <a:gd name="connsiteY2" fmla="*/ 3955139 h 13729448"/>
              <a:gd name="connsiteX3" fmla="*/ 12810603 w 12837497"/>
              <a:gd name="connsiteY3" fmla="*/ 13729447 h 13729448"/>
              <a:gd name="connsiteX4" fmla="*/ 3672394 w 12837497"/>
              <a:gd name="connsiteY4" fmla="*/ 13729448 h 13729448"/>
              <a:gd name="connsiteX5" fmla="*/ 94129 w 12837497"/>
              <a:gd name="connsiteY5" fmla="*/ 8982635 h 13729448"/>
              <a:gd name="connsiteX6" fmla="*/ 0 w 12837497"/>
              <a:gd name="connsiteY6" fmla="*/ 15151 h 13729448"/>
              <a:gd name="connsiteX0" fmla="*/ 0 w 12837497"/>
              <a:gd name="connsiteY0" fmla="*/ 15151 h 13729448"/>
              <a:gd name="connsiteX1" fmla="*/ 8849512 w 12837497"/>
              <a:gd name="connsiteY1" fmla="*/ 0 h 13729448"/>
              <a:gd name="connsiteX2" fmla="*/ 12837497 w 12837497"/>
              <a:gd name="connsiteY2" fmla="*/ 3955139 h 13729448"/>
              <a:gd name="connsiteX3" fmla="*/ 12810603 w 12837497"/>
              <a:gd name="connsiteY3" fmla="*/ 13729447 h 13729448"/>
              <a:gd name="connsiteX4" fmla="*/ 3672394 w 12837497"/>
              <a:gd name="connsiteY4" fmla="*/ 13729448 h 13729448"/>
              <a:gd name="connsiteX5" fmla="*/ 578223 w 12837497"/>
              <a:gd name="connsiteY5" fmla="*/ 6615953 h 13729448"/>
              <a:gd name="connsiteX6" fmla="*/ 0 w 12837497"/>
              <a:gd name="connsiteY6" fmla="*/ 15151 h 13729448"/>
              <a:gd name="connsiteX0" fmla="*/ 0 w 12837497"/>
              <a:gd name="connsiteY0" fmla="*/ 15151 h 13729448"/>
              <a:gd name="connsiteX1" fmla="*/ 8849512 w 12837497"/>
              <a:gd name="connsiteY1" fmla="*/ 0 h 13729448"/>
              <a:gd name="connsiteX2" fmla="*/ 12837497 w 12837497"/>
              <a:gd name="connsiteY2" fmla="*/ 3955139 h 13729448"/>
              <a:gd name="connsiteX3" fmla="*/ 12810603 w 12837497"/>
              <a:gd name="connsiteY3" fmla="*/ 13729447 h 13729448"/>
              <a:gd name="connsiteX4" fmla="*/ 3672394 w 12837497"/>
              <a:gd name="connsiteY4" fmla="*/ 13729448 h 13729448"/>
              <a:gd name="connsiteX5" fmla="*/ 40341 w 12837497"/>
              <a:gd name="connsiteY5" fmla="*/ 8767482 h 13729448"/>
              <a:gd name="connsiteX6" fmla="*/ 0 w 12837497"/>
              <a:gd name="connsiteY6" fmla="*/ 15151 h 13729448"/>
              <a:gd name="connsiteX0" fmla="*/ 0 w 12837497"/>
              <a:gd name="connsiteY0" fmla="*/ 15151 h 13729447"/>
              <a:gd name="connsiteX1" fmla="*/ 8849512 w 12837497"/>
              <a:gd name="connsiteY1" fmla="*/ 0 h 13729447"/>
              <a:gd name="connsiteX2" fmla="*/ 12837497 w 12837497"/>
              <a:gd name="connsiteY2" fmla="*/ 3955139 h 13729447"/>
              <a:gd name="connsiteX3" fmla="*/ 12810603 w 12837497"/>
              <a:gd name="connsiteY3" fmla="*/ 13729447 h 13729447"/>
              <a:gd name="connsiteX4" fmla="*/ 5474300 w 12837497"/>
              <a:gd name="connsiteY4" fmla="*/ 13621871 h 13729447"/>
              <a:gd name="connsiteX5" fmla="*/ 40341 w 12837497"/>
              <a:gd name="connsiteY5" fmla="*/ 8767482 h 13729447"/>
              <a:gd name="connsiteX6" fmla="*/ 0 w 12837497"/>
              <a:gd name="connsiteY6" fmla="*/ 15151 h 13729447"/>
              <a:gd name="connsiteX0" fmla="*/ 0 w 12837497"/>
              <a:gd name="connsiteY0" fmla="*/ 15151 h 13729448"/>
              <a:gd name="connsiteX1" fmla="*/ 8849512 w 12837497"/>
              <a:gd name="connsiteY1" fmla="*/ 0 h 13729448"/>
              <a:gd name="connsiteX2" fmla="*/ 12837497 w 12837497"/>
              <a:gd name="connsiteY2" fmla="*/ 3955139 h 13729448"/>
              <a:gd name="connsiteX3" fmla="*/ 12810603 w 12837497"/>
              <a:gd name="connsiteY3" fmla="*/ 13729447 h 13729448"/>
              <a:gd name="connsiteX4" fmla="*/ 5030547 w 12837497"/>
              <a:gd name="connsiteY4" fmla="*/ 13729448 h 13729448"/>
              <a:gd name="connsiteX5" fmla="*/ 40341 w 12837497"/>
              <a:gd name="connsiteY5" fmla="*/ 8767482 h 13729448"/>
              <a:gd name="connsiteX6" fmla="*/ 0 w 12837497"/>
              <a:gd name="connsiteY6" fmla="*/ 15151 h 13729448"/>
              <a:gd name="connsiteX0" fmla="*/ 134471 w 12797156"/>
              <a:gd name="connsiteY0" fmla="*/ 42045 h 13729448"/>
              <a:gd name="connsiteX1" fmla="*/ 8809171 w 12797156"/>
              <a:gd name="connsiteY1" fmla="*/ 0 h 13729448"/>
              <a:gd name="connsiteX2" fmla="*/ 12797156 w 12797156"/>
              <a:gd name="connsiteY2" fmla="*/ 3955139 h 13729448"/>
              <a:gd name="connsiteX3" fmla="*/ 12770262 w 12797156"/>
              <a:gd name="connsiteY3" fmla="*/ 13729447 h 13729448"/>
              <a:gd name="connsiteX4" fmla="*/ 4990206 w 12797156"/>
              <a:gd name="connsiteY4" fmla="*/ 13729448 h 13729448"/>
              <a:gd name="connsiteX5" fmla="*/ 0 w 12797156"/>
              <a:gd name="connsiteY5" fmla="*/ 8767482 h 13729448"/>
              <a:gd name="connsiteX6" fmla="*/ 134471 w 12797156"/>
              <a:gd name="connsiteY6" fmla="*/ 42045 h 13729448"/>
              <a:gd name="connsiteX0" fmla="*/ 26895 w 12797156"/>
              <a:gd name="connsiteY0" fmla="*/ 15151 h 13729448"/>
              <a:gd name="connsiteX1" fmla="*/ 8809171 w 12797156"/>
              <a:gd name="connsiteY1" fmla="*/ 0 h 13729448"/>
              <a:gd name="connsiteX2" fmla="*/ 12797156 w 12797156"/>
              <a:gd name="connsiteY2" fmla="*/ 3955139 h 13729448"/>
              <a:gd name="connsiteX3" fmla="*/ 12770262 w 12797156"/>
              <a:gd name="connsiteY3" fmla="*/ 13729447 h 13729448"/>
              <a:gd name="connsiteX4" fmla="*/ 4990206 w 12797156"/>
              <a:gd name="connsiteY4" fmla="*/ 13729448 h 13729448"/>
              <a:gd name="connsiteX5" fmla="*/ 0 w 12797156"/>
              <a:gd name="connsiteY5" fmla="*/ 8767482 h 13729448"/>
              <a:gd name="connsiteX6" fmla="*/ 26895 w 12797156"/>
              <a:gd name="connsiteY6" fmla="*/ 15151 h 13729448"/>
              <a:gd name="connsiteX0" fmla="*/ 228601 w 12797156"/>
              <a:gd name="connsiteY0" fmla="*/ 1704 h 13729448"/>
              <a:gd name="connsiteX1" fmla="*/ 8809171 w 12797156"/>
              <a:gd name="connsiteY1" fmla="*/ 0 h 13729448"/>
              <a:gd name="connsiteX2" fmla="*/ 12797156 w 12797156"/>
              <a:gd name="connsiteY2" fmla="*/ 3955139 h 13729448"/>
              <a:gd name="connsiteX3" fmla="*/ 12770262 w 12797156"/>
              <a:gd name="connsiteY3" fmla="*/ 13729447 h 13729448"/>
              <a:gd name="connsiteX4" fmla="*/ 4990206 w 12797156"/>
              <a:gd name="connsiteY4" fmla="*/ 13729448 h 13729448"/>
              <a:gd name="connsiteX5" fmla="*/ 0 w 12797156"/>
              <a:gd name="connsiteY5" fmla="*/ 8767482 h 13729448"/>
              <a:gd name="connsiteX6" fmla="*/ 228601 w 12797156"/>
              <a:gd name="connsiteY6" fmla="*/ 1704 h 13729448"/>
              <a:gd name="connsiteX0" fmla="*/ 26895 w 12797156"/>
              <a:gd name="connsiteY0" fmla="*/ 42045 h 13729448"/>
              <a:gd name="connsiteX1" fmla="*/ 8809171 w 12797156"/>
              <a:gd name="connsiteY1" fmla="*/ 0 h 13729448"/>
              <a:gd name="connsiteX2" fmla="*/ 12797156 w 12797156"/>
              <a:gd name="connsiteY2" fmla="*/ 3955139 h 13729448"/>
              <a:gd name="connsiteX3" fmla="*/ 12770262 w 12797156"/>
              <a:gd name="connsiteY3" fmla="*/ 13729447 h 13729448"/>
              <a:gd name="connsiteX4" fmla="*/ 4990206 w 12797156"/>
              <a:gd name="connsiteY4" fmla="*/ 13729448 h 13729448"/>
              <a:gd name="connsiteX5" fmla="*/ 0 w 12797156"/>
              <a:gd name="connsiteY5" fmla="*/ 8767482 h 13729448"/>
              <a:gd name="connsiteX6" fmla="*/ 26895 w 12797156"/>
              <a:gd name="connsiteY6" fmla="*/ 42045 h 13729448"/>
              <a:gd name="connsiteX0" fmla="*/ 26895 w 12797156"/>
              <a:gd name="connsiteY0" fmla="*/ 28598 h 13729448"/>
              <a:gd name="connsiteX1" fmla="*/ 8809171 w 12797156"/>
              <a:gd name="connsiteY1" fmla="*/ 0 h 13729448"/>
              <a:gd name="connsiteX2" fmla="*/ 12797156 w 12797156"/>
              <a:gd name="connsiteY2" fmla="*/ 3955139 h 13729448"/>
              <a:gd name="connsiteX3" fmla="*/ 12770262 w 12797156"/>
              <a:gd name="connsiteY3" fmla="*/ 13729447 h 13729448"/>
              <a:gd name="connsiteX4" fmla="*/ 4990206 w 12797156"/>
              <a:gd name="connsiteY4" fmla="*/ 13729448 h 13729448"/>
              <a:gd name="connsiteX5" fmla="*/ 0 w 12797156"/>
              <a:gd name="connsiteY5" fmla="*/ 8767482 h 13729448"/>
              <a:gd name="connsiteX6" fmla="*/ 26895 w 12797156"/>
              <a:gd name="connsiteY6" fmla="*/ 28598 h 13729448"/>
              <a:gd name="connsiteX0" fmla="*/ 46918 w 12797156"/>
              <a:gd name="connsiteY0" fmla="*/ 15249 h 13729448"/>
              <a:gd name="connsiteX1" fmla="*/ 8809171 w 12797156"/>
              <a:gd name="connsiteY1" fmla="*/ 0 h 13729448"/>
              <a:gd name="connsiteX2" fmla="*/ 12797156 w 12797156"/>
              <a:gd name="connsiteY2" fmla="*/ 3955139 h 13729448"/>
              <a:gd name="connsiteX3" fmla="*/ 12770262 w 12797156"/>
              <a:gd name="connsiteY3" fmla="*/ 13729447 h 13729448"/>
              <a:gd name="connsiteX4" fmla="*/ 4990206 w 12797156"/>
              <a:gd name="connsiteY4" fmla="*/ 13729448 h 13729448"/>
              <a:gd name="connsiteX5" fmla="*/ 0 w 12797156"/>
              <a:gd name="connsiteY5" fmla="*/ 8767482 h 13729448"/>
              <a:gd name="connsiteX6" fmla="*/ 46918 w 12797156"/>
              <a:gd name="connsiteY6" fmla="*/ 15249 h 13729448"/>
              <a:gd name="connsiteX0" fmla="*/ 0 w 12750238"/>
              <a:gd name="connsiteY0" fmla="*/ 15249 h 13729448"/>
              <a:gd name="connsiteX1" fmla="*/ 8762253 w 12750238"/>
              <a:gd name="connsiteY1" fmla="*/ 0 h 13729448"/>
              <a:gd name="connsiteX2" fmla="*/ 12750238 w 12750238"/>
              <a:gd name="connsiteY2" fmla="*/ 3955139 h 13729448"/>
              <a:gd name="connsiteX3" fmla="*/ 12723344 w 12750238"/>
              <a:gd name="connsiteY3" fmla="*/ 13729447 h 13729448"/>
              <a:gd name="connsiteX4" fmla="*/ 4943288 w 12750238"/>
              <a:gd name="connsiteY4" fmla="*/ 13729448 h 13729448"/>
              <a:gd name="connsiteX5" fmla="*/ 13152 w 12750238"/>
              <a:gd name="connsiteY5" fmla="*/ 8770819 h 13729448"/>
              <a:gd name="connsiteX6" fmla="*/ 0 w 12750238"/>
              <a:gd name="connsiteY6" fmla="*/ 15249 h 13729448"/>
              <a:gd name="connsiteX0" fmla="*/ 3534 w 12753772"/>
              <a:gd name="connsiteY0" fmla="*/ 15249 h 13729448"/>
              <a:gd name="connsiteX1" fmla="*/ 8765787 w 12753772"/>
              <a:gd name="connsiteY1" fmla="*/ 0 h 13729448"/>
              <a:gd name="connsiteX2" fmla="*/ 12753772 w 12753772"/>
              <a:gd name="connsiteY2" fmla="*/ 3955139 h 13729448"/>
              <a:gd name="connsiteX3" fmla="*/ 12726878 w 12753772"/>
              <a:gd name="connsiteY3" fmla="*/ 13729447 h 13729448"/>
              <a:gd name="connsiteX4" fmla="*/ 4946822 w 12753772"/>
              <a:gd name="connsiteY4" fmla="*/ 13729448 h 13729448"/>
              <a:gd name="connsiteX5" fmla="*/ 0 w 12753772"/>
              <a:gd name="connsiteY5" fmla="*/ 8790842 h 13729448"/>
              <a:gd name="connsiteX6" fmla="*/ 3534 w 12753772"/>
              <a:gd name="connsiteY6" fmla="*/ 15249 h 13729448"/>
              <a:gd name="connsiteX0" fmla="*/ 0 w 12759763"/>
              <a:gd name="connsiteY0" fmla="*/ 12074 h 13729448"/>
              <a:gd name="connsiteX1" fmla="*/ 8771778 w 12759763"/>
              <a:gd name="connsiteY1" fmla="*/ 0 h 13729448"/>
              <a:gd name="connsiteX2" fmla="*/ 12759763 w 12759763"/>
              <a:gd name="connsiteY2" fmla="*/ 3955139 h 13729448"/>
              <a:gd name="connsiteX3" fmla="*/ 12732869 w 12759763"/>
              <a:gd name="connsiteY3" fmla="*/ 13729447 h 13729448"/>
              <a:gd name="connsiteX4" fmla="*/ 4952813 w 12759763"/>
              <a:gd name="connsiteY4" fmla="*/ 13729448 h 13729448"/>
              <a:gd name="connsiteX5" fmla="*/ 5991 w 12759763"/>
              <a:gd name="connsiteY5" fmla="*/ 8790842 h 13729448"/>
              <a:gd name="connsiteX6" fmla="*/ 0 w 12759763"/>
              <a:gd name="connsiteY6" fmla="*/ 12074 h 13729448"/>
              <a:gd name="connsiteX0" fmla="*/ 28934 w 12753772"/>
              <a:gd name="connsiteY0" fmla="*/ 8899 h 13729448"/>
              <a:gd name="connsiteX1" fmla="*/ 8765787 w 12753772"/>
              <a:gd name="connsiteY1" fmla="*/ 0 h 13729448"/>
              <a:gd name="connsiteX2" fmla="*/ 12753772 w 12753772"/>
              <a:gd name="connsiteY2" fmla="*/ 3955139 h 13729448"/>
              <a:gd name="connsiteX3" fmla="*/ 12726878 w 12753772"/>
              <a:gd name="connsiteY3" fmla="*/ 13729447 h 13729448"/>
              <a:gd name="connsiteX4" fmla="*/ 4946822 w 12753772"/>
              <a:gd name="connsiteY4" fmla="*/ 13729448 h 13729448"/>
              <a:gd name="connsiteX5" fmla="*/ 0 w 12753772"/>
              <a:gd name="connsiteY5" fmla="*/ 8790842 h 13729448"/>
              <a:gd name="connsiteX6" fmla="*/ 28934 w 12753772"/>
              <a:gd name="connsiteY6" fmla="*/ 8899 h 13729448"/>
              <a:gd name="connsiteX0" fmla="*/ 2826 w 12756239"/>
              <a:gd name="connsiteY0" fmla="*/ 8899 h 13729448"/>
              <a:gd name="connsiteX1" fmla="*/ 8768254 w 12756239"/>
              <a:gd name="connsiteY1" fmla="*/ 0 h 13729448"/>
              <a:gd name="connsiteX2" fmla="*/ 12756239 w 12756239"/>
              <a:gd name="connsiteY2" fmla="*/ 3955139 h 13729448"/>
              <a:gd name="connsiteX3" fmla="*/ 12729345 w 12756239"/>
              <a:gd name="connsiteY3" fmla="*/ 13729447 h 13729448"/>
              <a:gd name="connsiteX4" fmla="*/ 4949289 w 12756239"/>
              <a:gd name="connsiteY4" fmla="*/ 13729448 h 13729448"/>
              <a:gd name="connsiteX5" fmla="*/ 2467 w 12756239"/>
              <a:gd name="connsiteY5" fmla="*/ 8790842 h 13729448"/>
              <a:gd name="connsiteX6" fmla="*/ 2826 w 12756239"/>
              <a:gd name="connsiteY6" fmla="*/ 8899 h 13729448"/>
              <a:gd name="connsiteX0" fmla="*/ 2826 w 12731257"/>
              <a:gd name="connsiteY0" fmla="*/ 8899 h 13729448"/>
              <a:gd name="connsiteX1" fmla="*/ 8768254 w 12731257"/>
              <a:gd name="connsiteY1" fmla="*/ 0 h 13729448"/>
              <a:gd name="connsiteX2" fmla="*/ 12721314 w 12731257"/>
              <a:gd name="connsiteY2" fmla="*/ 3948789 h 13729448"/>
              <a:gd name="connsiteX3" fmla="*/ 12729345 w 12731257"/>
              <a:gd name="connsiteY3" fmla="*/ 13729447 h 13729448"/>
              <a:gd name="connsiteX4" fmla="*/ 4949289 w 12731257"/>
              <a:gd name="connsiteY4" fmla="*/ 13729448 h 13729448"/>
              <a:gd name="connsiteX5" fmla="*/ 2467 w 12731257"/>
              <a:gd name="connsiteY5" fmla="*/ 8790842 h 13729448"/>
              <a:gd name="connsiteX6" fmla="*/ 2826 w 12731257"/>
              <a:gd name="connsiteY6" fmla="*/ 8899 h 13729448"/>
              <a:gd name="connsiteX0" fmla="*/ 2826 w 12730170"/>
              <a:gd name="connsiteY0" fmla="*/ 8899 h 13729448"/>
              <a:gd name="connsiteX1" fmla="*/ 8768254 w 12730170"/>
              <a:gd name="connsiteY1" fmla="*/ 0 h 13729448"/>
              <a:gd name="connsiteX2" fmla="*/ 12680039 w 12730170"/>
              <a:gd name="connsiteY2" fmla="*/ 4047214 h 13729448"/>
              <a:gd name="connsiteX3" fmla="*/ 12729345 w 12730170"/>
              <a:gd name="connsiteY3" fmla="*/ 13729447 h 13729448"/>
              <a:gd name="connsiteX4" fmla="*/ 4949289 w 12730170"/>
              <a:gd name="connsiteY4" fmla="*/ 13729448 h 13729448"/>
              <a:gd name="connsiteX5" fmla="*/ 2467 w 12730170"/>
              <a:gd name="connsiteY5" fmla="*/ 8790842 h 13729448"/>
              <a:gd name="connsiteX6" fmla="*/ 2826 w 12730170"/>
              <a:gd name="connsiteY6" fmla="*/ 8899 h 13729448"/>
              <a:gd name="connsiteX0" fmla="*/ 2826 w 12730933"/>
              <a:gd name="connsiteY0" fmla="*/ 8899 h 13729448"/>
              <a:gd name="connsiteX1" fmla="*/ 8768254 w 12730933"/>
              <a:gd name="connsiteY1" fmla="*/ 0 h 13729448"/>
              <a:gd name="connsiteX2" fmla="*/ 12714964 w 12730933"/>
              <a:gd name="connsiteY2" fmla="*/ 4005939 h 13729448"/>
              <a:gd name="connsiteX3" fmla="*/ 12729345 w 12730933"/>
              <a:gd name="connsiteY3" fmla="*/ 13729447 h 13729448"/>
              <a:gd name="connsiteX4" fmla="*/ 4949289 w 12730933"/>
              <a:gd name="connsiteY4" fmla="*/ 13729448 h 13729448"/>
              <a:gd name="connsiteX5" fmla="*/ 2467 w 12730933"/>
              <a:gd name="connsiteY5" fmla="*/ 8790842 h 13729448"/>
              <a:gd name="connsiteX6" fmla="*/ 2826 w 12730933"/>
              <a:gd name="connsiteY6" fmla="*/ 8899 h 13729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30933" h="13729448">
                <a:moveTo>
                  <a:pt x="2826" y="8899"/>
                </a:moveTo>
                <a:lnTo>
                  <a:pt x="8768254" y="0"/>
                </a:lnTo>
                <a:lnTo>
                  <a:pt x="12714964" y="4005939"/>
                </a:lnTo>
                <a:cubicBezTo>
                  <a:pt x="12705999" y="7264042"/>
                  <a:pt x="12738310" y="10471344"/>
                  <a:pt x="12729345" y="13729447"/>
                </a:cubicBezTo>
                <a:lnTo>
                  <a:pt x="4949289" y="13729448"/>
                </a:lnTo>
                <a:lnTo>
                  <a:pt x="2467" y="8790842"/>
                </a:lnTo>
                <a:cubicBezTo>
                  <a:pt x="12112" y="5863528"/>
                  <a:pt x="-6819" y="2936213"/>
                  <a:pt x="2826" y="8899"/>
                </a:cubicBezTo>
                <a:close/>
              </a:path>
            </a:pathLst>
          </a:custGeom>
          <a:solidFill>
            <a:schemeClr val="bg1">
              <a:lumMod val="50000"/>
            </a:schemeClr>
          </a:solidFill>
        </p:spPr>
        <p:txBody>
          <a:bodyPr anchor="ctr"/>
          <a:lstStyle>
            <a:lvl1pPr algn="ctr">
              <a:buNone/>
              <a:defRPr>
                <a:solidFill>
                  <a:schemeClr val="bg1"/>
                </a:solidFill>
              </a:defRPr>
            </a:lvl1pPr>
          </a:lstStyle>
          <a:p>
            <a:r>
              <a:rPr lang="en-US" dirty="0"/>
              <a:t>Insert Picture Here</a:t>
            </a:r>
          </a:p>
        </p:txBody>
      </p:sp>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bg1"/>
                </a:solidFill>
                <a:latin typeface="GT Walsheim Bold" panose="02000503030000020003" pitchFamily="2" charset="77"/>
              </a:defRPr>
            </a:lvl1pPr>
          </a:lstStyle>
          <a:p>
            <a:fld id="{010974C9-39F3-3947-8B5D-BF1F533E6409}" type="slidenum">
              <a:rPr lang="en-US" smtClean="0"/>
              <a:pPr/>
              <a:t>‹#›</a:t>
            </a:fld>
            <a:endParaRPr lang="en-US"/>
          </a:p>
        </p:txBody>
      </p:sp>
      <p:sp>
        <p:nvSpPr>
          <p:cNvPr id="8" name="Text Placeholder 10">
            <a:extLst>
              <a:ext uri="{FF2B5EF4-FFF2-40B4-BE49-F238E27FC236}">
                <a16:creationId xmlns:a16="http://schemas.microsoft.com/office/drawing/2014/main" id="{807B652D-11FB-9744-98B7-C4955CCC8CB0}"/>
              </a:ext>
            </a:extLst>
          </p:cNvPr>
          <p:cNvSpPr>
            <a:spLocks noGrp="1"/>
          </p:cNvSpPr>
          <p:nvPr>
            <p:ph type="body" sz="quarter" idx="15" hasCustomPrompt="1"/>
          </p:nvPr>
        </p:nvSpPr>
        <p:spPr>
          <a:xfrm>
            <a:off x="3710718" y="6461497"/>
            <a:ext cx="3657124" cy="137160"/>
          </a:xfrm>
          <a:prstGeom prst="rect">
            <a:avLst/>
          </a:prstGeom>
        </p:spPr>
        <p:txBody>
          <a:bodyPr lIns="0" tIns="0" rIns="0" bIns="0"/>
          <a:lstStyle>
            <a:lvl1pPr marL="0" indent="0">
              <a:lnSpc>
                <a:spcPct val="100000"/>
              </a:lnSpc>
              <a:spcBef>
                <a:spcPts val="0"/>
              </a:spcBef>
              <a:buNone/>
              <a:defRPr sz="800" b="0" i="1">
                <a:latin typeface="GT Walsheim Regular Oblique" panose="02000503040000090003" pitchFamily="2" charset="77"/>
              </a:defRPr>
            </a:lvl1pPr>
            <a:lvl2pPr>
              <a:buNone/>
              <a:defRPr/>
            </a:lvl2pPr>
            <a:lvl3pPr>
              <a:buNone/>
              <a:defRPr/>
            </a:lvl3pPr>
            <a:lvl4pPr>
              <a:buNone/>
              <a:defRPr/>
            </a:lvl4pPr>
            <a:lvl5pPr>
              <a:buNone/>
              <a:defRPr/>
            </a:lvl5pPr>
          </a:lstStyle>
          <a:p>
            <a:pPr lvl="0"/>
            <a:r>
              <a:rPr lang="en-US" dirty="0"/>
              <a:t>Captions GT </a:t>
            </a:r>
            <a:r>
              <a:rPr lang="en-US" dirty="0" err="1"/>
              <a:t>Walsheim</a:t>
            </a:r>
            <a:r>
              <a:rPr lang="en-US" dirty="0"/>
              <a:t> Regular Oblique 16pt</a:t>
            </a:r>
          </a:p>
        </p:txBody>
      </p:sp>
      <p:sp>
        <p:nvSpPr>
          <p:cNvPr id="17" name="Text Placeholder 10">
            <a:extLst>
              <a:ext uri="{FF2B5EF4-FFF2-40B4-BE49-F238E27FC236}">
                <a16:creationId xmlns:a16="http://schemas.microsoft.com/office/drawing/2014/main" id="{A15D4871-E718-FC4D-A4A3-6C0D31150BA4}"/>
              </a:ext>
            </a:extLst>
          </p:cNvPr>
          <p:cNvSpPr>
            <a:spLocks noGrp="1"/>
          </p:cNvSpPr>
          <p:nvPr>
            <p:ph type="body" sz="quarter" idx="19" hasCustomPrompt="1"/>
          </p:nvPr>
        </p:nvSpPr>
        <p:spPr>
          <a:xfrm>
            <a:off x="457140" y="2323156"/>
            <a:ext cx="3657124" cy="27432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H3 HEADLINE GT WALSHEIM BOLD 21PT</a:t>
            </a:r>
          </a:p>
        </p:txBody>
      </p:sp>
      <p:sp>
        <p:nvSpPr>
          <p:cNvPr id="18" name="Text Placeholder 10">
            <a:extLst>
              <a:ext uri="{FF2B5EF4-FFF2-40B4-BE49-F238E27FC236}">
                <a16:creationId xmlns:a16="http://schemas.microsoft.com/office/drawing/2014/main" id="{28FA4DBF-B8DC-DB40-A242-273555A32576}"/>
              </a:ext>
            </a:extLst>
          </p:cNvPr>
          <p:cNvSpPr>
            <a:spLocks noGrp="1"/>
          </p:cNvSpPr>
          <p:nvPr>
            <p:ph type="body" sz="quarter" idx="20" hasCustomPrompt="1"/>
          </p:nvPr>
        </p:nvSpPr>
        <p:spPr>
          <a:xfrm>
            <a:off x="457140" y="2643196"/>
            <a:ext cx="3657124" cy="3414706"/>
          </a:xfrm>
          <a:prstGeom prst="rect">
            <a:avLst/>
          </a:prstGeom>
        </p:spPr>
        <p:txBody>
          <a:bodyPr lIns="0" tIns="0" rIns="0" bIns="0"/>
          <a:lstStyle>
            <a:lvl1pPr marL="0" indent="0">
              <a:lnSpc>
                <a:spcPts val="1550"/>
              </a:lnSpc>
              <a:spcBef>
                <a:spcPts val="0"/>
              </a:spcBef>
              <a:buFont typeface="+mj-lt"/>
              <a:buNone/>
              <a:defRPr sz="1050" b="0" i="0">
                <a:latin typeface="+mn-lt"/>
              </a:defRPr>
            </a:lvl1pPr>
            <a:lvl2pPr>
              <a:buNone/>
              <a:defRPr/>
            </a:lvl2pPr>
            <a:lvl3pPr>
              <a:buNone/>
              <a:defRPr/>
            </a:lvl3pPr>
            <a:lvl4pPr>
              <a:buNone/>
              <a:defRPr/>
            </a:lvl4pPr>
            <a:lvl5pPr>
              <a:buNone/>
              <a:defRPr/>
            </a:lvl5pPr>
          </a:lstStyle>
          <a:p>
            <a:pPr lvl="0"/>
            <a:r>
              <a:rPr lang="en-US" dirty="0"/>
              <a:t>We help you get ahead by leveraging the power of real time data in an agile and actionable format, so you can stay informed on the trends and insights you need to anticipate shifts, evaluate options, and ultimately make smarter decisions. Ever-updating and intuitively delivered, our research, insights, advisory services, and engagement opportunities put the right tools in your hands, whenever and wherever you need them.</a:t>
            </a:r>
          </a:p>
        </p:txBody>
      </p:sp>
      <p:sp>
        <p:nvSpPr>
          <p:cNvPr id="19" name="Title 1">
            <a:extLst>
              <a:ext uri="{FF2B5EF4-FFF2-40B4-BE49-F238E27FC236}">
                <a16:creationId xmlns:a16="http://schemas.microsoft.com/office/drawing/2014/main" id="{9E05D8AE-2EFE-E242-81E7-816F848B03E7}"/>
              </a:ext>
            </a:extLst>
          </p:cNvPr>
          <p:cNvSpPr>
            <a:spLocks noGrp="1"/>
          </p:cNvSpPr>
          <p:nvPr>
            <p:ph type="title" hasCustomPrompt="1"/>
          </p:nvPr>
        </p:nvSpPr>
        <p:spPr>
          <a:xfrm>
            <a:off x="457140" y="914399"/>
            <a:ext cx="3657124" cy="1225297"/>
          </a:xfrm>
          <a:prstGeom prst="rect">
            <a:avLst/>
          </a:prstGeom>
        </p:spPr>
        <p:txBody>
          <a:bodyPr lIns="0" tIns="0" rIns="0" bIns="0"/>
          <a:lstStyle>
            <a:lvl1pPr>
              <a:lnSpc>
                <a:spcPct val="100000"/>
              </a:lnSpc>
              <a:defRPr sz="2500"/>
            </a:lvl1pPr>
          </a:lstStyle>
          <a:p>
            <a:r>
              <a:rPr lang="en-US" dirty="0"/>
              <a:t>Place a headline with a large word count here at the top of the page</a:t>
            </a:r>
          </a:p>
        </p:txBody>
      </p:sp>
    </p:spTree>
    <p:extLst>
      <p:ext uri="{BB962C8B-B14F-4D97-AF65-F5344CB8AC3E}">
        <p14:creationId xmlns:p14="http://schemas.microsoft.com/office/powerpoint/2010/main" val="203098359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Column_Devic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58570B5-CB26-5E47-97DF-4B68F43C3192}"/>
              </a:ext>
            </a:extLst>
          </p:cNvPr>
          <p:cNvPicPr>
            <a:picLocks noChangeAspect="1"/>
          </p:cNvPicPr>
          <p:nvPr userDrawn="1"/>
        </p:nvPicPr>
        <p:blipFill>
          <a:blip r:embed="rId2"/>
          <a:stretch>
            <a:fillRect/>
          </a:stretch>
        </p:blipFill>
        <p:spPr>
          <a:xfrm>
            <a:off x="793" y="0"/>
            <a:ext cx="12190413" cy="6858000"/>
          </a:xfrm>
          <a:prstGeom prst="rect">
            <a:avLst/>
          </a:prstGeom>
        </p:spPr>
      </p:pic>
      <p:pic>
        <p:nvPicPr>
          <p:cNvPr id="3" name="Picture 2">
            <a:extLst>
              <a:ext uri="{FF2B5EF4-FFF2-40B4-BE49-F238E27FC236}">
                <a16:creationId xmlns:a16="http://schemas.microsoft.com/office/drawing/2014/main" id="{0D96A664-3E12-334E-BB02-DF7485BE87EA}"/>
              </a:ext>
            </a:extLst>
          </p:cNvPr>
          <p:cNvPicPr>
            <a:picLocks noChangeAspect="1"/>
          </p:cNvPicPr>
          <p:nvPr userDrawn="1"/>
        </p:nvPicPr>
        <p:blipFill>
          <a:blip r:embed="rId3"/>
          <a:srcRect/>
          <a:stretch/>
        </p:blipFill>
        <p:spPr>
          <a:xfrm>
            <a:off x="5422995" y="876300"/>
            <a:ext cx="6755520" cy="5067300"/>
          </a:xfrm>
          <a:prstGeom prst="rect">
            <a:avLst/>
          </a:prstGeom>
        </p:spPr>
      </p:pic>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a:p>
        </p:txBody>
      </p:sp>
      <p:sp>
        <p:nvSpPr>
          <p:cNvPr id="12" name="Text Placeholder 10">
            <a:extLst>
              <a:ext uri="{FF2B5EF4-FFF2-40B4-BE49-F238E27FC236}">
                <a16:creationId xmlns:a16="http://schemas.microsoft.com/office/drawing/2014/main" id="{C270CBF0-799A-AD4F-B9E8-B74B2110F3B6}"/>
              </a:ext>
            </a:extLst>
          </p:cNvPr>
          <p:cNvSpPr>
            <a:spLocks noGrp="1"/>
          </p:cNvSpPr>
          <p:nvPr>
            <p:ph type="body" sz="quarter" idx="15" hasCustomPrompt="1"/>
          </p:nvPr>
        </p:nvSpPr>
        <p:spPr>
          <a:xfrm>
            <a:off x="6106389" y="5360062"/>
            <a:ext cx="2742843" cy="137160"/>
          </a:xfrm>
          <a:prstGeom prst="rect">
            <a:avLst/>
          </a:prstGeom>
        </p:spPr>
        <p:txBody>
          <a:bodyPr lIns="0" tIns="0" rIns="0" bIns="0"/>
          <a:lstStyle>
            <a:lvl1pPr marL="0" indent="0">
              <a:lnSpc>
                <a:spcPct val="100000"/>
              </a:lnSpc>
              <a:spcBef>
                <a:spcPts val="0"/>
              </a:spcBef>
              <a:buNone/>
              <a:defRPr sz="800" b="0" i="1">
                <a:latin typeface="GT Walsheim Regular Oblique" panose="02000503040000090003" pitchFamily="2" charset="77"/>
              </a:defRPr>
            </a:lvl1pPr>
            <a:lvl2pPr>
              <a:buNone/>
              <a:defRPr/>
            </a:lvl2pPr>
            <a:lvl3pPr>
              <a:buNone/>
              <a:defRPr/>
            </a:lvl3pPr>
            <a:lvl4pPr>
              <a:buNone/>
              <a:defRPr/>
            </a:lvl4pPr>
            <a:lvl5pPr>
              <a:buNone/>
              <a:defRPr/>
            </a:lvl5pPr>
          </a:lstStyle>
          <a:p>
            <a:pPr lvl="0"/>
            <a:r>
              <a:rPr lang="en-US" dirty="0"/>
              <a:t>Captions GT </a:t>
            </a:r>
            <a:r>
              <a:rPr lang="en-US" dirty="0" err="1"/>
              <a:t>Walsheim</a:t>
            </a:r>
            <a:r>
              <a:rPr lang="en-US" dirty="0"/>
              <a:t> Regular Oblique 16pt</a:t>
            </a:r>
          </a:p>
        </p:txBody>
      </p:sp>
      <p:sp>
        <p:nvSpPr>
          <p:cNvPr id="7" name="Picture Placeholder 6">
            <a:extLst>
              <a:ext uri="{FF2B5EF4-FFF2-40B4-BE49-F238E27FC236}">
                <a16:creationId xmlns:a16="http://schemas.microsoft.com/office/drawing/2014/main" id="{5CC720A7-2134-D14B-9CD9-69AD9D566D6F}"/>
              </a:ext>
            </a:extLst>
          </p:cNvPr>
          <p:cNvSpPr>
            <a:spLocks noGrp="1"/>
          </p:cNvSpPr>
          <p:nvPr>
            <p:ph type="pic" sz="quarter" idx="17" hasCustomPrompt="1"/>
          </p:nvPr>
        </p:nvSpPr>
        <p:spPr>
          <a:xfrm>
            <a:off x="6365681" y="1889761"/>
            <a:ext cx="4873117" cy="3044024"/>
          </a:xfrm>
          <a:prstGeom prst="rect">
            <a:avLst/>
          </a:prstGeom>
          <a:solidFill>
            <a:schemeClr val="bg1">
              <a:lumMod val="50000"/>
            </a:schemeClr>
          </a:solidFill>
        </p:spPr>
        <p:txBody>
          <a:bodyPr anchor="ctr"/>
          <a:lstStyle>
            <a:lvl1pPr algn="ctr">
              <a:buNone/>
              <a:defRPr>
                <a:solidFill>
                  <a:schemeClr val="bg1"/>
                </a:solidFill>
              </a:defRPr>
            </a:lvl1pPr>
          </a:lstStyle>
          <a:p>
            <a:r>
              <a:rPr lang="en-US" dirty="0"/>
              <a:t>Insert Picture Here</a:t>
            </a:r>
          </a:p>
        </p:txBody>
      </p:sp>
      <p:sp>
        <p:nvSpPr>
          <p:cNvPr id="19" name="Title 1">
            <a:extLst>
              <a:ext uri="{FF2B5EF4-FFF2-40B4-BE49-F238E27FC236}">
                <a16:creationId xmlns:a16="http://schemas.microsoft.com/office/drawing/2014/main" id="{6DC28A1E-3EF8-5548-885A-75B54B22E1E9}"/>
              </a:ext>
            </a:extLst>
          </p:cNvPr>
          <p:cNvSpPr>
            <a:spLocks noGrp="1"/>
          </p:cNvSpPr>
          <p:nvPr>
            <p:ph type="title" hasCustomPrompt="1"/>
          </p:nvPr>
        </p:nvSpPr>
        <p:spPr>
          <a:xfrm>
            <a:off x="457140" y="914400"/>
            <a:ext cx="5074259" cy="822960"/>
          </a:xfrm>
          <a:prstGeom prst="rect">
            <a:avLst/>
          </a:prstGeom>
        </p:spPr>
        <p:txBody>
          <a:bodyPr lIns="0" tIns="0" rIns="0" bIns="0"/>
          <a:lstStyle>
            <a:lvl1pPr>
              <a:lnSpc>
                <a:spcPct val="100000"/>
              </a:lnSpc>
              <a:defRPr sz="2500"/>
            </a:lvl1pPr>
          </a:lstStyle>
          <a:p>
            <a:r>
              <a:rPr lang="en-US" dirty="0"/>
              <a:t>Place a headline with a large word count here at the top of the page.</a:t>
            </a:r>
          </a:p>
        </p:txBody>
      </p:sp>
      <p:sp>
        <p:nvSpPr>
          <p:cNvPr id="20" name="Text Placeholder 10">
            <a:extLst>
              <a:ext uri="{FF2B5EF4-FFF2-40B4-BE49-F238E27FC236}">
                <a16:creationId xmlns:a16="http://schemas.microsoft.com/office/drawing/2014/main" id="{F96B0087-BEE1-2148-8EA1-3C7E06DAE3C5}"/>
              </a:ext>
            </a:extLst>
          </p:cNvPr>
          <p:cNvSpPr>
            <a:spLocks noGrp="1"/>
          </p:cNvSpPr>
          <p:nvPr>
            <p:ph type="body" sz="quarter" idx="13" hasCustomPrompt="1"/>
          </p:nvPr>
        </p:nvSpPr>
        <p:spPr>
          <a:xfrm>
            <a:off x="457140" y="2190860"/>
            <a:ext cx="5074259" cy="27432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H3 HEADLINE GT WALSHEIM BOLD 21PT</a:t>
            </a:r>
          </a:p>
        </p:txBody>
      </p:sp>
      <p:sp>
        <p:nvSpPr>
          <p:cNvPr id="21" name="Text Placeholder 10">
            <a:extLst>
              <a:ext uri="{FF2B5EF4-FFF2-40B4-BE49-F238E27FC236}">
                <a16:creationId xmlns:a16="http://schemas.microsoft.com/office/drawing/2014/main" id="{26CFC0DF-9297-9A4E-ABFA-E3CBE35AC672}"/>
              </a:ext>
            </a:extLst>
          </p:cNvPr>
          <p:cNvSpPr>
            <a:spLocks noGrp="1"/>
          </p:cNvSpPr>
          <p:nvPr>
            <p:ph type="body" sz="quarter" idx="14" hasCustomPrompt="1"/>
          </p:nvPr>
        </p:nvSpPr>
        <p:spPr>
          <a:xfrm>
            <a:off x="457139" y="2465180"/>
            <a:ext cx="5074259" cy="320040"/>
          </a:xfrm>
          <a:prstGeom prst="rect">
            <a:avLst/>
          </a:prstGeom>
        </p:spPr>
        <p:txBody>
          <a:bodyPr lIns="0" tIns="0" rIns="0" bIns="0"/>
          <a:lstStyle>
            <a:lvl1pPr marL="0" indent="0">
              <a:lnSpc>
                <a:spcPts val="2000"/>
              </a:lnSpc>
              <a:spcBef>
                <a:spcPts val="0"/>
              </a:spcBef>
              <a:buFont typeface="Arial" panose="020B0604020202020204" pitchFamily="34" charset="0"/>
              <a:buNone/>
              <a:defRPr sz="1050" b="0" i="0">
                <a:latin typeface="+mn-lt"/>
              </a:defRPr>
            </a:lvl1pPr>
            <a:lvl2pPr>
              <a:buNone/>
              <a:defRPr/>
            </a:lvl2pPr>
            <a:lvl3pPr>
              <a:buNone/>
              <a:defRPr/>
            </a:lvl3pPr>
            <a:lvl4pPr>
              <a:buNone/>
              <a:defRPr/>
            </a:lvl4pPr>
            <a:lvl5pPr>
              <a:buNone/>
              <a:defRPr/>
            </a:lvl5pPr>
          </a:lstStyle>
          <a:p>
            <a:pPr lvl="0"/>
            <a:r>
              <a:rPr lang="en-US" dirty="0"/>
              <a:t>Interactive dashboards to track housing builds and trends</a:t>
            </a:r>
          </a:p>
        </p:txBody>
      </p:sp>
      <p:sp>
        <p:nvSpPr>
          <p:cNvPr id="22" name="Text Placeholder 10">
            <a:extLst>
              <a:ext uri="{FF2B5EF4-FFF2-40B4-BE49-F238E27FC236}">
                <a16:creationId xmlns:a16="http://schemas.microsoft.com/office/drawing/2014/main" id="{B70E7A32-82F5-FA4E-932A-2A23C4CF8AD1}"/>
              </a:ext>
            </a:extLst>
          </p:cNvPr>
          <p:cNvSpPr>
            <a:spLocks noGrp="1"/>
          </p:cNvSpPr>
          <p:nvPr>
            <p:ph type="body" sz="quarter" idx="16" hasCustomPrompt="1"/>
          </p:nvPr>
        </p:nvSpPr>
        <p:spPr>
          <a:xfrm>
            <a:off x="457139" y="2844774"/>
            <a:ext cx="5074259" cy="2652448"/>
          </a:xfrm>
          <a:prstGeom prst="rect">
            <a:avLst/>
          </a:prstGeom>
        </p:spPr>
        <p:txBody>
          <a:bodyPr lIns="0" tIns="0" rIns="0" bIns="0"/>
          <a:lstStyle>
            <a:lvl1pPr marL="228554" indent="-228554">
              <a:lnSpc>
                <a:spcPct val="100000"/>
              </a:lnSpc>
              <a:spcBef>
                <a:spcPts val="0"/>
              </a:spcBef>
              <a:spcAft>
                <a:spcPts val="700"/>
              </a:spcAft>
              <a:buClr>
                <a:srgbClr val="00AB8C"/>
              </a:buClr>
              <a:buFont typeface="Wingdings" pitchFamily="2" charset="2"/>
              <a:buChar char="§"/>
              <a:defRPr sz="1050" b="0" i="0">
                <a:latin typeface="+mn-lt"/>
              </a:defRPr>
            </a:lvl1pPr>
            <a:lvl2pPr>
              <a:buNone/>
              <a:defRPr/>
            </a:lvl2pPr>
            <a:lvl3pPr>
              <a:buNone/>
              <a:defRPr/>
            </a:lvl3pPr>
            <a:lvl4pPr>
              <a:buNone/>
              <a:defRPr/>
            </a:lvl4pPr>
            <a:lvl5pPr>
              <a:buNone/>
              <a:defRPr/>
            </a:lvl5pPr>
          </a:lstStyle>
          <a:p>
            <a:pPr lvl="0"/>
            <a:r>
              <a:rPr lang="en-US" dirty="0"/>
              <a:t>New Construction Tracking (vacant developed lots)</a:t>
            </a:r>
          </a:p>
          <a:p>
            <a:pPr lvl="0"/>
            <a:r>
              <a:rPr lang="en-US" dirty="0"/>
              <a:t>Builder Closing Research</a:t>
            </a:r>
          </a:p>
          <a:p>
            <a:pPr lvl="0"/>
            <a:r>
              <a:rPr lang="en-US" dirty="0"/>
              <a:t>Housing Intelligence (remodeling data trends)</a:t>
            </a:r>
          </a:p>
          <a:p>
            <a:pPr lvl="0"/>
            <a:r>
              <a:rPr lang="en-US" dirty="0"/>
              <a:t>Builder Contacts</a:t>
            </a:r>
          </a:p>
        </p:txBody>
      </p:sp>
    </p:spTree>
    <p:extLst>
      <p:ext uri="{BB962C8B-B14F-4D97-AF65-F5344CB8AC3E}">
        <p14:creationId xmlns:p14="http://schemas.microsoft.com/office/powerpoint/2010/main" val="198314292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Column_Desktop">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58570B5-CB26-5E47-97DF-4B68F43C3192}"/>
              </a:ext>
            </a:extLst>
          </p:cNvPr>
          <p:cNvPicPr>
            <a:picLocks noChangeAspect="1"/>
          </p:cNvPicPr>
          <p:nvPr userDrawn="1"/>
        </p:nvPicPr>
        <p:blipFill>
          <a:blip r:embed="rId2"/>
          <a:stretch>
            <a:fillRect/>
          </a:stretch>
        </p:blipFill>
        <p:spPr>
          <a:xfrm>
            <a:off x="793" y="0"/>
            <a:ext cx="12190413" cy="6858000"/>
          </a:xfrm>
          <a:prstGeom prst="rect">
            <a:avLst/>
          </a:prstGeom>
        </p:spPr>
      </p:pic>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a:p>
        </p:txBody>
      </p:sp>
      <p:sp>
        <p:nvSpPr>
          <p:cNvPr id="19" name="Title 1">
            <a:extLst>
              <a:ext uri="{FF2B5EF4-FFF2-40B4-BE49-F238E27FC236}">
                <a16:creationId xmlns:a16="http://schemas.microsoft.com/office/drawing/2014/main" id="{6DC28A1E-3EF8-5548-885A-75B54B22E1E9}"/>
              </a:ext>
            </a:extLst>
          </p:cNvPr>
          <p:cNvSpPr>
            <a:spLocks noGrp="1"/>
          </p:cNvSpPr>
          <p:nvPr>
            <p:ph type="title" hasCustomPrompt="1"/>
          </p:nvPr>
        </p:nvSpPr>
        <p:spPr>
          <a:xfrm>
            <a:off x="457140" y="914400"/>
            <a:ext cx="5074259" cy="822960"/>
          </a:xfrm>
          <a:prstGeom prst="rect">
            <a:avLst/>
          </a:prstGeom>
        </p:spPr>
        <p:txBody>
          <a:bodyPr lIns="0" tIns="0" rIns="0" bIns="0"/>
          <a:lstStyle>
            <a:lvl1pPr>
              <a:lnSpc>
                <a:spcPct val="100000"/>
              </a:lnSpc>
              <a:defRPr sz="2500"/>
            </a:lvl1pPr>
          </a:lstStyle>
          <a:p>
            <a:r>
              <a:rPr lang="en-US" dirty="0"/>
              <a:t>Place a headline with a large word count here at the top of the page.</a:t>
            </a:r>
          </a:p>
        </p:txBody>
      </p:sp>
      <p:sp>
        <p:nvSpPr>
          <p:cNvPr id="20" name="Text Placeholder 10">
            <a:extLst>
              <a:ext uri="{FF2B5EF4-FFF2-40B4-BE49-F238E27FC236}">
                <a16:creationId xmlns:a16="http://schemas.microsoft.com/office/drawing/2014/main" id="{F96B0087-BEE1-2148-8EA1-3C7E06DAE3C5}"/>
              </a:ext>
            </a:extLst>
          </p:cNvPr>
          <p:cNvSpPr>
            <a:spLocks noGrp="1"/>
          </p:cNvSpPr>
          <p:nvPr>
            <p:ph type="body" sz="quarter" idx="13" hasCustomPrompt="1"/>
          </p:nvPr>
        </p:nvSpPr>
        <p:spPr>
          <a:xfrm>
            <a:off x="457140" y="2190860"/>
            <a:ext cx="5074259" cy="27432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H3 HEADLINE GT WALSHEIM BOLD 21PT</a:t>
            </a:r>
          </a:p>
        </p:txBody>
      </p:sp>
      <p:sp>
        <p:nvSpPr>
          <p:cNvPr id="21" name="Text Placeholder 10">
            <a:extLst>
              <a:ext uri="{FF2B5EF4-FFF2-40B4-BE49-F238E27FC236}">
                <a16:creationId xmlns:a16="http://schemas.microsoft.com/office/drawing/2014/main" id="{26CFC0DF-9297-9A4E-ABFA-E3CBE35AC672}"/>
              </a:ext>
            </a:extLst>
          </p:cNvPr>
          <p:cNvSpPr>
            <a:spLocks noGrp="1"/>
          </p:cNvSpPr>
          <p:nvPr>
            <p:ph type="body" sz="quarter" idx="14" hasCustomPrompt="1"/>
          </p:nvPr>
        </p:nvSpPr>
        <p:spPr>
          <a:xfrm>
            <a:off x="457139" y="2465180"/>
            <a:ext cx="5074259" cy="320040"/>
          </a:xfrm>
          <a:prstGeom prst="rect">
            <a:avLst/>
          </a:prstGeom>
        </p:spPr>
        <p:txBody>
          <a:bodyPr lIns="0" tIns="0" rIns="0" bIns="0"/>
          <a:lstStyle>
            <a:lvl1pPr marL="0" indent="0">
              <a:lnSpc>
                <a:spcPts val="2000"/>
              </a:lnSpc>
              <a:spcBef>
                <a:spcPts val="0"/>
              </a:spcBef>
              <a:buFont typeface="Arial" panose="020B0604020202020204" pitchFamily="34" charset="0"/>
              <a:buNone/>
              <a:defRPr sz="1050" b="0" i="0">
                <a:latin typeface="+mn-lt"/>
              </a:defRPr>
            </a:lvl1pPr>
            <a:lvl2pPr>
              <a:buNone/>
              <a:defRPr/>
            </a:lvl2pPr>
            <a:lvl3pPr>
              <a:buNone/>
              <a:defRPr/>
            </a:lvl3pPr>
            <a:lvl4pPr>
              <a:buNone/>
              <a:defRPr/>
            </a:lvl4pPr>
            <a:lvl5pPr>
              <a:buNone/>
              <a:defRPr/>
            </a:lvl5pPr>
          </a:lstStyle>
          <a:p>
            <a:pPr lvl="0"/>
            <a:r>
              <a:rPr lang="en-US" dirty="0"/>
              <a:t>Interactive dashboards to track housing builds and trends</a:t>
            </a:r>
          </a:p>
        </p:txBody>
      </p:sp>
      <p:sp>
        <p:nvSpPr>
          <p:cNvPr id="22" name="Text Placeholder 10">
            <a:extLst>
              <a:ext uri="{FF2B5EF4-FFF2-40B4-BE49-F238E27FC236}">
                <a16:creationId xmlns:a16="http://schemas.microsoft.com/office/drawing/2014/main" id="{B70E7A32-82F5-FA4E-932A-2A23C4CF8AD1}"/>
              </a:ext>
            </a:extLst>
          </p:cNvPr>
          <p:cNvSpPr>
            <a:spLocks noGrp="1"/>
          </p:cNvSpPr>
          <p:nvPr>
            <p:ph type="body" sz="quarter" idx="16" hasCustomPrompt="1"/>
          </p:nvPr>
        </p:nvSpPr>
        <p:spPr>
          <a:xfrm>
            <a:off x="457139" y="2844774"/>
            <a:ext cx="5074259" cy="2652448"/>
          </a:xfrm>
          <a:prstGeom prst="rect">
            <a:avLst/>
          </a:prstGeom>
        </p:spPr>
        <p:txBody>
          <a:bodyPr lIns="0" tIns="0" rIns="0" bIns="0"/>
          <a:lstStyle>
            <a:lvl1pPr marL="228554" indent="-228554">
              <a:lnSpc>
                <a:spcPct val="100000"/>
              </a:lnSpc>
              <a:spcBef>
                <a:spcPts val="0"/>
              </a:spcBef>
              <a:spcAft>
                <a:spcPts val="700"/>
              </a:spcAft>
              <a:buClr>
                <a:srgbClr val="00AB8C"/>
              </a:buClr>
              <a:buFont typeface="Wingdings" pitchFamily="2" charset="2"/>
              <a:buChar char="§"/>
              <a:defRPr sz="1050" b="0" i="0">
                <a:latin typeface="+mn-lt"/>
              </a:defRPr>
            </a:lvl1pPr>
            <a:lvl2pPr>
              <a:buNone/>
              <a:defRPr/>
            </a:lvl2pPr>
            <a:lvl3pPr>
              <a:buNone/>
              <a:defRPr/>
            </a:lvl3pPr>
            <a:lvl4pPr>
              <a:buNone/>
              <a:defRPr/>
            </a:lvl4pPr>
            <a:lvl5pPr>
              <a:buNone/>
              <a:defRPr/>
            </a:lvl5pPr>
          </a:lstStyle>
          <a:p>
            <a:pPr lvl="0"/>
            <a:r>
              <a:rPr lang="en-US" dirty="0"/>
              <a:t>New Construction Tracking (vacant developed lots)</a:t>
            </a:r>
          </a:p>
          <a:p>
            <a:pPr lvl="0"/>
            <a:r>
              <a:rPr lang="en-US" dirty="0"/>
              <a:t>Builder Closing Research</a:t>
            </a:r>
          </a:p>
          <a:p>
            <a:pPr lvl="0"/>
            <a:r>
              <a:rPr lang="en-US" dirty="0"/>
              <a:t>Housing Intelligence (remodeling data trends)</a:t>
            </a:r>
          </a:p>
          <a:p>
            <a:pPr lvl="0"/>
            <a:r>
              <a:rPr lang="en-US" dirty="0"/>
              <a:t>Builder Contacts</a:t>
            </a:r>
          </a:p>
        </p:txBody>
      </p:sp>
      <p:pic>
        <p:nvPicPr>
          <p:cNvPr id="15" name="Picture 14">
            <a:extLst>
              <a:ext uri="{FF2B5EF4-FFF2-40B4-BE49-F238E27FC236}">
                <a16:creationId xmlns:a16="http://schemas.microsoft.com/office/drawing/2014/main" id="{C77440BC-5FF6-AF4B-846F-D68AF946311A}"/>
              </a:ext>
            </a:extLst>
          </p:cNvPr>
          <p:cNvPicPr>
            <a:picLocks noChangeAspect="1"/>
          </p:cNvPicPr>
          <p:nvPr userDrawn="1"/>
        </p:nvPicPr>
        <p:blipFill>
          <a:blip r:embed="rId3"/>
          <a:srcRect/>
          <a:stretch/>
        </p:blipFill>
        <p:spPr>
          <a:xfrm>
            <a:off x="5887636" y="899574"/>
            <a:ext cx="5796261" cy="4617720"/>
          </a:xfrm>
          <a:prstGeom prst="rect">
            <a:avLst/>
          </a:prstGeom>
        </p:spPr>
      </p:pic>
      <p:sp>
        <p:nvSpPr>
          <p:cNvPr id="16" name="Text Placeholder 10">
            <a:extLst>
              <a:ext uri="{FF2B5EF4-FFF2-40B4-BE49-F238E27FC236}">
                <a16:creationId xmlns:a16="http://schemas.microsoft.com/office/drawing/2014/main" id="{74819E15-AF3B-7248-9017-E23937505783}"/>
              </a:ext>
            </a:extLst>
          </p:cNvPr>
          <p:cNvSpPr>
            <a:spLocks noGrp="1"/>
          </p:cNvSpPr>
          <p:nvPr>
            <p:ph type="body" sz="quarter" idx="15" hasCustomPrompt="1"/>
          </p:nvPr>
        </p:nvSpPr>
        <p:spPr>
          <a:xfrm>
            <a:off x="6106390" y="5360062"/>
            <a:ext cx="2129633" cy="137160"/>
          </a:xfrm>
          <a:prstGeom prst="rect">
            <a:avLst/>
          </a:prstGeom>
        </p:spPr>
        <p:txBody>
          <a:bodyPr lIns="0" tIns="0" rIns="0" bIns="0"/>
          <a:lstStyle>
            <a:lvl1pPr marL="0" indent="0">
              <a:lnSpc>
                <a:spcPct val="100000"/>
              </a:lnSpc>
              <a:spcBef>
                <a:spcPts val="0"/>
              </a:spcBef>
              <a:buNone/>
              <a:defRPr sz="800" b="0" i="1">
                <a:latin typeface="GT Walsheim Regular Oblique" panose="02000503040000090003" pitchFamily="2" charset="77"/>
              </a:defRPr>
            </a:lvl1pPr>
            <a:lvl2pPr>
              <a:buNone/>
              <a:defRPr/>
            </a:lvl2pPr>
            <a:lvl3pPr>
              <a:buNone/>
              <a:defRPr/>
            </a:lvl3pPr>
            <a:lvl4pPr>
              <a:buNone/>
              <a:defRPr/>
            </a:lvl4pPr>
            <a:lvl5pPr>
              <a:buNone/>
              <a:defRPr/>
            </a:lvl5pPr>
          </a:lstStyle>
          <a:p>
            <a:pPr lvl="0"/>
            <a:r>
              <a:rPr lang="en-US" dirty="0"/>
              <a:t>Captions GT </a:t>
            </a:r>
            <a:r>
              <a:rPr lang="en-US" dirty="0" err="1"/>
              <a:t>Walsheim</a:t>
            </a:r>
            <a:r>
              <a:rPr lang="en-US" dirty="0"/>
              <a:t> Regular Oblique 16pt</a:t>
            </a:r>
          </a:p>
        </p:txBody>
      </p:sp>
      <p:sp>
        <p:nvSpPr>
          <p:cNvPr id="17" name="Picture Placeholder 6">
            <a:extLst>
              <a:ext uri="{FF2B5EF4-FFF2-40B4-BE49-F238E27FC236}">
                <a16:creationId xmlns:a16="http://schemas.microsoft.com/office/drawing/2014/main" id="{AA029FF2-3A37-7046-908A-1CF8B21B5D7D}"/>
              </a:ext>
            </a:extLst>
          </p:cNvPr>
          <p:cNvSpPr>
            <a:spLocks noGrp="1"/>
          </p:cNvSpPr>
          <p:nvPr>
            <p:ph type="pic" sz="quarter" idx="17" hasCustomPrompt="1"/>
          </p:nvPr>
        </p:nvSpPr>
        <p:spPr>
          <a:xfrm>
            <a:off x="6351745" y="1253924"/>
            <a:ext cx="4907027" cy="3067291"/>
          </a:xfrm>
          <a:prstGeom prst="rect">
            <a:avLst/>
          </a:prstGeom>
          <a:solidFill>
            <a:schemeClr val="bg1">
              <a:lumMod val="50000"/>
            </a:schemeClr>
          </a:solidFill>
        </p:spPr>
        <p:txBody>
          <a:bodyPr anchor="ctr"/>
          <a:lstStyle>
            <a:lvl1pPr algn="ctr">
              <a:buNone/>
              <a:defRPr>
                <a:solidFill>
                  <a:schemeClr val="bg1"/>
                </a:solidFill>
              </a:defRPr>
            </a:lvl1pPr>
          </a:lstStyle>
          <a:p>
            <a:r>
              <a:rPr lang="en-US" dirty="0"/>
              <a:t>Insert Picture Here</a:t>
            </a:r>
          </a:p>
        </p:txBody>
      </p:sp>
    </p:spTree>
    <p:extLst>
      <p:ext uri="{BB962C8B-B14F-4D97-AF65-F5344CB8AC3E}">
        <p14:creationId xmlns:p14="http://schemas.microsoft.com/office/powerpoint/2010/main" val="50568785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Column_Phon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58570B5-CB26-5E47-97DF-4B68F43C3192}"/>
              </a:ext>
            </a:extLst>
          </p:cNvPr>
          <p:cNvPicPr>
            <a:picLocks noChangeAspect="1"/>
          </p:cNvPicPr>
          <p:nvPr userDrawn="1"/>
        </p:nvPicPr>
        <p:blipFill>
          <a:blip r:embed="rId2"/>
          <a:stretch>
            <a:fillRect/>
          </a:stretch>
        </p:blipFill>
        <p:spPr>
          <a:xfrm>
            <a:off x="793" y="0"/>
            <a:ext cx="12190413" cy="6858000"/>
          </a:xfrm>
          <a:prstGeom prst="rect">
            <a:avLst/>
          </a:prstGeom>
        </p:spPr>
      </p:pic>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a:p>
        </p:txBody>
      </p:sp>
      <p:sp>
        <p:nvSpPr>
          <p:cNvPr id="19" name="Title 1">
            <a:extLst>
              <a:ext uri="{FF2B5EF4-FFF2-40B4-BE49-F238E27FC236}">
                <a16:creationId xmlns:a16="http://schemas.microsoft.com/office/drawing/2014/main" id="{6DC28A1E-3EF8-5548-885A-75B54B22E1E9}"/>
              </a:ext>
            </a:extLst>
          </p:cNvPr>
          <p:cNvSpPr>
            <a:spLocks noGrp="1"/>
          </p:cNvSpPr>
          <p:nvPr>
            <p:ph type="title" hasCustomPrompt="1"/>
          </p:nvPr>
        </p:nvSpPr>
        <p:spPr>
          <a:xfrm>
            <a:off x="457140" y="914400"/>
            <a:ext cx="5074259" cy="822960"/>
          </a:xfrm>
          <a:prstGeom prst="rect">
            <a:avLst/>
          </a:prstGeom>
        </p:spPr>
        <p:txBody>
          <a:bodyPr lIns="0" tIns="0" rIns="0" bIns="0"/>
          <a:lstStyle>
            <a:lvl1pPr>
              <a:lnSpc>
                <a:spcPct val="100000"/>
              </a:lnSpc>
              <a:defRPr sz="2500"/>
            </a:lvl1pPr>
          </a:lstStyle>
          <a:p>
            <a:r>
              <a:rPr lang="en-US" dirty="0"/>
              <a:t>Place a headline with a large word count here at the top of the page.</a:t>
            </a:r>
          </a:p>
        </p:txBody>
      </p:sp>
      <p:sp>
        <p:nvSpPr>
          <p:cNvPr id="20" name="Text Placeholder 10">
            <a:extLst>
              <a:ext uri="{FF2B5EF4-FFF2-40B4-BE49-F238E27FC236}">
                <a16:creationId xmlns:a16="http://schemas.microsoft.com/office/drawing/2014/main" id="{F96B0087-BEE1-2148-8EA1-3C7E06DAE3C5}"/>
              </a:ext>
            </a:extLst>
          </p:cNvPr>
          <p:cNvSpPr>
            <a:spLocks noGrp="1"/>
          </p:cNvSpPr>
          <p:nvPr>
            <p:ph type="body" sz="quarter" idx="13" hasCustomPrompt="1"/>
          </p:nvPr>
        </p:nvSpPr>
        <p:spPr>
          <a:xfrm>
            <a:off x="457140" y="2190860"/>
            <a:ext cx="5074259" cy="27432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H3 HEADLINE GT WALSHEIM BOLD 21PT</a:t>
            </a:r>
          </a:p>
        </p:txBody>
      </p:sp>
      <p:sp>
        <p:nvSpPr>
          <p:cNvPr id="21" name="Text Placeholder 10">
            <a:extLst>
              <a:ext uri="{FF2B5EF4-FFF2-40B4-BE49-F238E27FC236}">
                <a16:creationId xmlns:a16="http://schemas.microsoft.com/office/drawing/2014/main" id="{26CFC0DF-9297-9A4E-ABFA-E3CBE35AC672}"/>
              </a:ext>
            </a:extLst>
          </p:cNvPr>
          <p:cNvSpPr>
            <a:spLocks noGrp="1"/>
          </p:cNvSpPr>
          <p:nvPr>
            <p:ph type="body" sz="quarter" idx="14" hasCustomPrompt="1"/>
          </p:nvPr>
        </p:nvSpPr>
        <p:spPr>
          <a:xfrm>
            <a:off x="457139" y="2465180"/>
            <a:ext cx="5074259" cy="320040"/>
          </a:xfrm>
          <a:prstGeom prst="rect">
            <a:avLst/>
          </a:prstGeom>
        </p:spPr>
        <p:txBody>
          <a:bodyPr lIns="0" tIns="0" rIns="0" bIns="0"/>
          <a:lstStyle>
            <a:lvl1pPr marL="0" indent="0">
              <a:lnSpc>
                <a:spcPts val="2000"/>
              </a:lnSpc>
              <a:spcBef>
                <a:spcPts val="0"/>
              </a:spcBef>
              <a:buFont typeface="Arial" panose="020B0604020202020204" pitchFamily="34" charset="0"/>
              <a:buNone/>
              <a:defRPr sz="1050" b="0" i="0">
                <a:latin typeface="+mn-lt"/>
              </a:defRPr>
            </a:lvl1pPr>
            <a:lvl2pPr>
              <a:buNone/>
              <a:defRPr/>
            </a:lvl2pPr>
            <a:lvl3pPr>
              <a:buNone/>
              <a:defRPr/>
            </a:lvl3pPr>
            <a:lvl4pPr>
              <a:buNone/>
              <a:defRPr/>
            </a:lvl4pPr>
            <a:lvl5pPr>
              <a:buNone/>
              <a:defRPr/>
            </a:lvl5pPr>
          </a:lstStyle>
          <a:p>
            <a:pPr lvl="0"/>
            <a:r>
              <a:rPr lang="en-US" dirty="0"/>
              <a:t>Interactive dashboards to track housing builds and trends</a:t>
            </a:r>
          </a:p>
        </p:txBody>
      </p:sp>
      <p:sp>
        <p:nvSpPr>
          <p:cNvPr id="22" name="Text Placeholder 10">
            <a:extLst>
              <a:ext uri="{FF2B5EF4-FFF2-40B4-BE49-F238E27FC236}">
                <a16:creationId xmlns:a16="http://schemas.microsoft.com/office/drawing/2014/main" id="{B70E7A32-82F5-FA4E-932A-2A23C4CF8AD1}"/>
              </a:ext>
            </a:extLst>
          </p:cNvPr>
          <p:cNvSpPr>
            <a:spLocks noGrp="1"/>
          </p:cNvSpPr>
          <p:nvPr>
            <p:ph type="body" sz="quarter" idx="16" hasCustomPrompt="1"/>
          </p:nvPr>
        </p:nvSpPr>
        <p:spPr>
          <a:xfrm>
            <a:off x="457139" y="2844774"/>
            <a:ext cx="5074259" cy="2652448"/>
          </a:xfrm>
          <a:prstGeom prst="rect">
            <a:avLst/>
          </a:prstGeom>
        </p:spPr>
        <p:txBody>
          <a:bodyPr lIns="0" tIns="0" rIns="0" bIns="0"/>
          <a:lstStyle>
            <a:lvl1pPr marL="228554" indent="-228554">
              <a:lnSpc>
                <a:spcPct val="100000"/>
              </a:lnSpc>
              <a:spcBef>
                <a:spcPts val="0"/>
              </a:spcBef>
              <a:spcAft>
                <a:spcPts val="700"/>
              </a:spcAft>
              <a:buClr>
                <a:srgbClr val="00AB8C"/>
              </a:buClr>
              <a:buFont typeface="Wingdings" pitchFamily="2" charset="2"/>
              <a:buChar char="§"/>
              <a:defRPr sz="1050" b="0" i="0">
                <a:latin typeface="+mn-lt"/>
              </a:defRPr>
            </a:lvl1pPr>
            <a:lvl2pPr>
              <a:buNone/>
              <a:defRPr/>
            </a:lvl2pPr>
            <a:lvl3pPr>
              <a:buNone/>
              <a:defRPr/>
            </a:lvl3pPr>
            <a:lvl4pPr>
              <a:buNone/>
              <a:defRPr/>
            </a:lvl4pPr>
            <a:lvl5pPr>
              <a:buNone/>
              <a:defRPr/>
            </a:lvl5pPr>
          </a:lstStyle>
          <a:p>
            <a:pPr lvl="0"/>
            <a:r>
              <a:rPr lang="en-US" dirty="0"/>
              <a:t>New Construction Tracking (vacant developed lots)</a:t>
            </a:r>
          </a:p>
          <a:p>
            <a:pPr lvl="0"/>
            <a:r>
              <a:rPr lang="en-US" dirty="0"/>
              <a:t>Builder Closing Research</a:t>
            </a:r>
          </a:p>
          <a:p>
            <a:pPr lvl="0"/>
            <a:r>
              <a:rPr lang="en-US" dirty="0"/>
              <a:t>Housing Intelligence (remodeling data trends)</a:t>
            </a:r>
          </a:p>
          <a:p>
            <a:pPr lvl="0"/>
            <a:r>
              <a:rPr lang="en-US" dirty="0"/>
              <a:t>Builder Contacts</a:t>
            </a:r>
          </a:p>
        </p:txBody>
      </p:sp>
      <p:sp>
        <p:nvSpPr>
          <p:cNvPr id="13" name="Text Placeholder 10">
            <a:extLst>
              <a:ext uri="{FF2B5EF4-FFF2-40B4-BE49-F238E27FC236}">
                <a16:creationId xmlns:a16="http://schemas.microsoft.com/office/drawing/2014/main" id="{371DA1E7-C262-4446-A989-C79D0760BFFA}"/>
              </a:ext>
            </a:extLst>
          </p:cNvPr>
          <p:cNvSpPr>
            <a:spLocks noGrp="1"/>
          </p:cNvSpPr>
          <p:nvPr>
            <p:ph type="body" sz="quarter" idx="15" hasCustomPrompt="1"/>
          </p:nvPr>
        </p:nvSpPr>
        <p:spPr>
          <a:xfrm>
            <a:off x="7737392" y="5360061"/>
            <a:ext cx="2003541" cy="379450"/>
          </a:xfrm>
          <a:prstGeom prst="rect">
            <a:avLst/>
          </a:prstGeom>
        </p:spPr>
        <p:txBody>
          <a:bodyPr lIns="0" tIns="0" rIns="0" bIns="0"/>
          <a:lstStyle>
            <a:lvl1pPr marL="0" indent="0">
              <a:lnSpc>
                <a:spcPct val="100000"/>
              </a:lnSpc>
              <a:spcBef>
                <a:spcPts val="0"/>
              </a:spcBef>
              <a:buNone/>
              <a:defRPr sz="800" b="0" i="1">
                <a:latin typeface="GT Walsheim Regular Oblique" panose="02000503040000090003" pitchFamily="2" charset="77"/>
              </a:defRPr>
            </a:lvl1pPr>
            <a:lvl2pPr>
              <a:buNone/>
              <a:defRPr/>
            </a:lvl2pPr>
            <a:lvl3pPr>
              <a:buNone/>
              <a:defRPr/>
            </a:lvl3pPr>
            <a:lvl4pPr>
              <a:buNone/>
              <a:defRPr/>
            </a:lvl4pPr>
            <a:lvl5pPr>
              <a:buNone/>
              <a:defRPr/>
            </a:lvl5pPr>
          </a:lstStyle>
          <a:p>
            <a:pPr lvl="0"/>
            <a:r>
              <a:rPr lang="en-US" dirty="0"/>
              <a:t>Captions GT </a:t>
            </a:r>
            <a:r>
              <a:rPr lang="en-US" dirty="0" err="1"/>
              <a:t>Walsheim</a:t>
            </a:r>
            <a:r>
              <a:rPr lang="en-US" dirty="0"/>
              <a:t> Regular Oblique 16pt</a:t>
            </a:r>
          </a:p>
        </p:txBody>
      </p:sp>
      <p:pic>
        <p:nvPicPr>
          <p:cNvPr id="12" name="Picture 11">
            <a:extLst>
              <a:ext uri="{FF2B5EF4-FFF2-40B4-BE49-F238E27FC236}">
                <a16:creationId xmlns:a16="http://schemas.microsoft.com/office/drawing/2014/main" id="{2AE39C1A-DFFB-9049-9BAC-6E007AFBFD8A}"/>
              </a:ext>
            </a:extLst>
          </p:cNvPr>
          <p:cNvPicPr>
            <a:picLocks noChangeAspect="1"/>
          </p:cNvPicPr>
          <p:nvPr userDrawn="1"/>
        </p:nvPicPr>
        <p:blipFill>
          <a:blip r:embed="rId3"/>
          <a:srcRect/>
          <a:stretch/>
        </p:blipFill>
        <p:spPr>
          <a:xfrm>
            <a:off x="6953347" y="595564"/>
            <a:ext cx="3705244" cy="5301248"/>
          </a:xfrm>
          <a:prstGeom prst="rect">
            <a:avLst/>
          </a:prstGeom>
        </p:spPr>
      </p:pic>
      <p:sp>
        <p:nvSpPr>
          <p:cNvPr id="16" name="Picture Placeholder 6">
            <a:extLst>
              <a:ext uri="{FF2B5EF4-FFF2-40B4-BE49-F238E27FC236}">
                <a16:creationId xmlns:a16="http://schemas.microsoft.com/office/drawing/2014/main" id="{1ACA6CAB-B2CE-DC48-A042-9C9BD2C8AABF}"/>
              </a:ext>
            </a:extLst>
          </p:cNvPr>
          <p:cNvSpPr>
            <a:spLocks noGrp="1"/>
          </p:cNvSpPr>
          <p:nvPr>
            <p:ph type="pic" sz="quarter" idx="17" hasCustomPrompt="1"/>
          </p:nvPr>
        </p:nvSpPr>
        <p:spPr>
          <a:xfrm>
            <a:off x="7850492" y="1144637"/>
            <a:ext cx="1782848" cy="3895344"/>
          </a:xfrm>
          <a:custGeom>
            <a:avLst/>
            <a:gdLst>
              <a:gd name="connsiteX0" fmla="*/ 0 w 3410712"/>
              <a:gd name="connsiteY0" fmla="*/ 0 h 7452360"/>
              <a:gd name="connsiteX1" fmla="*/ 3410712 w 3410712"/>
              <a:gd name="connsiteY1" fmla="*/ 0 h 7452360"/>
              <a:gd name="connsiteX2" fmla="*/ 3410712 w 3410712"/>
              <a:gd name="connsiteY2" fmla="*/ 7452360 h 7452360"/>
              <a:gd name="connsiteX3" fmla="*/ 0 w 3410712"/>
              <a:gd name="connsiteY3" fmla="*/ 7452360 h 7452360"/>
              <a:gd name="connsiteX4" fmla="*/ 0 w 3410712"/>
              <a:gd name="connsiteY4" fmla="*/ 0 h 7452360"/>
              <a:gd name="connsiteX0" fmla="*/ 0 w 3410712"/>
              <a:gd name="connsiteY0" fmla="*/ 4082 h 7456442"/>
              <a:gd name="connsiteX1" fmla="*/ 567542 w 3410712"/>
              <a:gd name="connsiteY1" fmla="*/ 0 h 7456442"/>
              <a:gd name="connsiteX2" fmla="*/ 3410712 w 3410712"/>
              <a:gd name="connsiteY2" fmla="*/ 4082 h 7456442"/>
              <a:gd name="connsiteX3" fmla="*/ 3410712 w 3410712"/>
              <a:gd name="connsiteY3" fmla="*/ 7456442 h 7456442"/>
              <a:gd name="connsiteX4" fmla="*/ 0 w 3410712"/>
              <a:gd name="connsiteY4" fmla="*/ 7456442 h 7456442"/>
              <a:gd name="connsiteX5" fmla="*/ 0 w 3410712"/>
              <a:gd name="connsiteY5" fmla="*/ 4082 h 7456442"/>
              <a:gd name="connsiteX0" fmla="*/ 0 w 3410712"/>
              <a:gd name="connsiteY0" fmla="*/ 4082 h 7456442"/>
              <a:gd name="connsiteX1" fmla="*/ 567542 w 3410712"/>
              <a:gd name="connsiteY1" fmla="*/ 0 h 7456442"/>
              <a:gd name="connsiteX2" fmla="*/ 2835729 w 3410712"/>
              <a:gd name="connsiteY2" fmla="*/ 5938 h 7456442"/>
              <a:gd name="connsiteX3" fmla="*/ 3410712 w 3410712"/>
              <a:gd name="connsiteY3" fmla="*/ 4082 h 7456442"/>
              <a:gd name="connsiteX4" fmla="*/ 3410712 w 3410712"/>
              <a:gd name="connsiteY4" fmla="*/ 7456442 h 7456442"/>
              <a:gd name="connsiteX5" fmla="*/ 0 w 3410712"/>
              <a:gd name="connsiteY5" fmla="*/ 7456442 h 7456442"/>
              <a:gd name="connsiteX6" fmla="*/ 0 w 3410712"/>
              <a:gd name="connsiteY6" fmla="*/ 4082 h 7456442"/>
              <a:gd name="connsiteX0" fmla="*/ 0 w 3410712"/>
              <a:gd name="connsiteY0" fmla="*/ 4082 h 7456442"/>
              <a:gd name="connsiteX1" fmla="*/ 567542 w 3410712"/>
              <a:gd name="connsiteY1" fmla="*/ 0 h 7456442"/>
              <a:gd name="connsiteX2" fmla="*/ 2853542 w 3410712"/>
              <a:gd name="connsiteY2" fmla="*/ 5938 h 7456442"/>
              <a:gd name="connsiteX3" fmla="*/ 3410712 w 3410712"/>
              <a:gd name="connsiteY3" fmla="*/ 4082 h 7456442"/>
              <a:gd name="connsiteX4" fmla="*/ 3410712 w 3410712"/>
              <a:gd name="connsiteY4" fmla="*/ 7456442 h 7456442"/>
              <a:gd name="connsiteX5" fmla="*/ 0 w 3410712"/>
              <a:gd name="connsiteY5" fmla="*/ 7456442 h 7456442"/>
              <a:gd name="connsiteX6" fmla="*/ 0 w 3410712"/>
              <a:gd name="connsiteY6" fmla="*/ 4082 h 7456442"/>
              <a:gd name="connsiteX0" fmla="*/ 0 w 3410712"/>
              <a:gd name="connsiteY0" fmla="*/ 4082 h 7456442"/>
              <a:gd name="connsiteX1" fmla="*/ 567542 w 3410712"/>
              <a:gd name="connsiteY1" fmla="*/ 0 h 7456442"/>
              <a:gd name="connsiteX2" fmla="*/ 2841667 w 3410712"/>
              <a:gd name="connsiteY2" fmla="*/ 11876 h 7456442"/>
              <a:gd name="connsiteX3" fmla="*/ 3410712 w 3410712"/>
              <a:gd name="connsiteY3" fmla="*/ 4082 h 7456442"/>
              <a:gd name="connsiteX4" fmla="*/ 3410712 w 3410712"/>
              <a:gd name="connsiteY4" fmla="*/ 7456442 h 7456442"/>
              <a:gd name="connsiteX5" fmla="*/ 0 w 3410712"/>
              <a:gd name="connsiteY5" fmla="*/ 7456442 h 7456442"/>
              <a:gd name="connsiteX6" fmla="*/ 0 w 3410712"/>
              <a:gd name="connsiteY6" fmla="*/ 4082 h 7456442"/>
              <a:gd name="connsiteX0" fmla="*/ 0 w 3410712"/>
              <a:gd name="connsiteY0" fmla="*/ 4082 h 7456442"/>
              <a:gd name="connsiteX1" fmla="*/ 567542 w 3410712"/>
              <a:gd name="connsiteY1" fmla="*/ 0 h 7456442"/>
              <a:gd name="connsiteX2" fmla="*/ 2841667 w 3410712"/>
              <a:gd name="connsiteY2" fmla="*/ 11876 h 7456442"/>
              <a:gd name="connsiteX3" fmla="*/ 3404774 w 3410712"/>
              <a:gd name="connsiteY3" fmla="*/ 568160 h 7456442"/>
              <a:gd name="connsiteX4" fmla="*/ 3410712 w 3410712"/>
              <a:gd name="connsiteY4" fmla="*/ 7456442 h 7456442"/>
              <a:gd name="connsiteX5" fmla="*/ 0 w 3410712"/>
              <a:gd name="connsiteY5" fmla="*/ 7456442 h 7456442"/>
              <a:gd name="connsiteX6" fmla="*/ 0 w 3410712"/>
              <a:gd name="connsiteY6" fmla="*/ 4082 h 7456442"/>
              <a:gd name="connsiteX0" fmla="*/ 11875 w 3410712"/>
              <a:gd name="connsiteY0" fmla="*/ 585973 h 7456442"/>
              <a:gd name="connsiteX1" fmla="*/ 567542 w 3410712"/>
              <a:gd name="connsiteY1" fmla="*/ 0 h 7456442"/>
              <a:gd name="connsiteX2" fmla="*/ 2841667 w 3410712"/>
              <a:gd name="connsiteY2" fmla="*/ 11876 h 7456442"/>
              <a:gd name="connsiteX3" fmla="*/ 3404774 w 3410712"/>
              <a:gd name="connsiteY3" fmla="*/ 568160 h 7456442"/>
              <a:gd name="connsiteX4" fmla="*/ 3410712 w 3410712"/>
              <a:gd name="connsiteY4" fmla="*/ 7456442 h 7456442"/>
              <a:gd name="connsiteX5" fmla="*/ 0 w 3410712"/>
              <a:gd name="connsiteY5" fmla="*/ 7456442 h 7456442"/>
              <a:gd name="connsiteX6" fmla="*/ 11875 w 3410712"/>
              <a:gd name="connsiteY6" fmla="*/ 585973 h 7456442"/>
              <a:gd name="connsiteX0" fmla="*/ 11875 w 3410712"/>
              <a:gd name="connsiteY0" fmla="*/ 580035 h 7450504"/>
              <a:gd name="connsiteX1" fmla="*/ 573480 w 3410712"/>
              <a:gd name="connsiteY1" fmla="*/ 0 h 7450504"/>
              <a:gd name="connsiteX2" fmla="*/ 2841667 w 3410712"/>
              <a:gd name="connsiteY2" fmla="*/ 5938 h 7450504"/>
              <a:gd name="connsiteX3" fmla="*/ 3404774 w 3410712"/>
              <a:gd name="connsiteY3" fmla="*/ 562222 h 7450504"/>
              <a:gd name="connsiteX4" fmla="*/ 3410712 w 3410712"/>
              <a:gd name="connsiteY4" fmla="*/ 7450504 h 7450504"/>
              <a:gd name="connsiteX5" fmla="*/ 0 w 3410712"/>
              <a:gd name="connsiteY5" fmla="*/ 7450504 h 7450504"/>
              <a:gd name="connsiteX6" fmla="*/ 11875 w 3410712"/>
              <a:gd name="connsiteY6" fmla="*/ 580035 h 7450504"/>
              <a:gd name="connsiteX0" fmla="*/ 11875 w 3659968"/>
              <a:gd name="connsiteY0" fmla="*/ 580035 h 7562047"/>
              <a:gd name="connsiteX1" fmla="*/ 573480 w 3659968"/>
              <a:gd name="connsiteY1" fmla="*/ 0 h 7562047"/>
              <a:gd name="connsiteX2" fmla="*/ 2841667 w 3659968"/>
              <a:gd name="connsiteY2" fmla="*/ 5938 h 7562047"/>
              <a:gd name="connsiteX3" fmla="*/ 3404774 w 3659968"/>
              <a:gd name="connsiteY3" fmla="*/ 562222 h 7562047"/>
              <a:gd name="connsiteX4" fmla="*/ 3399807 w 3659968"/>
              <a:gd name="connsiteY4" fmla="*/ 6881750 h 7562047"/>
              <a:gd name="connsiteX5" fmla="*/ 3410712 w 3659968"/>
              <a:gd name="connsiteY5" fmla="*/ 7450504 h 7562047"/>
              <a:gd name="connsiteX6" fmla="*/ 0 w 3659968"/>
              <a:gd name="connsiteY6" fmla="*/ 7450504 h 7562047"/>
              <a:gd name="connsiteX7" fmla="*/ 11875 w 3659968"/>
              <a:gd name="connsiteY7" fmla="*/ 580035 h 7562047"/>
              <a:gd name="connsiteX0" fmla="*/ 11875 w 3444660"/>
              <a:gd name="connsiteY0" fmla="*/ 580035 h 7562047"/>
              <a:gd name="connsiteX1" fmla="*/ 573480 w 3444660"/>
              <a:gd name="connsiteY1" fmla="*/ 0 h 7562047"/>
              <a:gd name="connsiteX2" fmla="*/ 2841667 w 3444660"/>
              <a:gd name="connsiteY2" fmla="*/ 5938 h 7562047"/>
              <a:gd name="connsiteX3" fmla="*/ 3404774 w 3444660"/>
              <a:gd name="connsiteY3" fmla="*/ 562222 h 7562047"/>
              <a:gd name="connsiteX4" fmla="*/ 3399807 w 3444660"/>
              <a:gd name="connsiteY4" fmla="*/ 6881750 h 7562047"/>
              <a:gd name="connsiteX5" fmla="*/ 2846634 w 3444660"/>
              <a:gd name="connsiteY5" fmla="*/ 7450504 h 7562047"/>
              <a:gd name="connsiteX6" fmla="*/ 0 w 3444660"/>
              <a:gd name="connsiteY6" fmla="*/ 7450504 h 7562047"/>
              <a:gd name="connsiteX7" fmla="*/ 11875 w 3444660"/>
              <a:gd name="connsiteY7" fmla="*/ 580035 h 7562047"/>
              <a:gd name="connsiteX0" fmla="*/ 11875 w 3444660"/>
              <a:gd name="connsiteY0" fmla="*/ 580035 h 7594518"/>
              <a:gd name="connsiteX1" fmla="*/ 573480 w 3444660"/>
              <a:gd name="connsiteY1" fmla="*/ 0 h 7594518"/>
              <a:gd name="connsiteX2" fmla="*/ 2841667 w 3444660"/>
              <a:gd name="connsiteY2" fmla="*/ 5938 h 7594518"/>
              <a:gd name="connsiteX3" fmla="*/ 3404774 w 3444660"/>
              <a:gd name="connsiteY3" fmla="*/ 562222 h 7594518"/>
              <a:gd name="connsiteX4" fmla="*/ 3399807 w 3444660"/>
              <a:gd name="connsiteY4" fmla="*/ 6881750 h 7594518"/>
              <a:gd name="connsiteX5" fmla="*/ 2846634 w 3444660"/>
              <a:gd name="connsiteY5" fmla="*/ 7450504 h 7594518"/>
              <a:gd name="connsiteX6" fmla="*/ 0 w 3444660"/>
              <a:gd name="connsiteY6" fmla="*/ 7450504 h 7594518"/>
              <a:gd name="connsiteX7" fmla="*/ 11875 w 3444660"/>
              <a:gd name="connsiteY7" fmla="*/ 580035 h 7594518"/>
              <a:gd name="connsiteX0" fmla="*/ 226011 w 3658796"/>
              <a:gd name="connsiteY0" fmla="*/ 580035 h 7594518"/>
              <a:gd name="connsiteX1" fmla="*/ 787616 w 3658796"/>
              <a:gd name="connsiteY1" fmla="*/ 0 h 7594518"/>
              <a:gd name="connsiteX2" fmla="*/ 3055803 w 3658796"/>
              <a:gd name="connsiteY2" fmla="*/ 5938 h 7594518"/>
              <a:gd name="connsiteX3" fmla="*/ 3618910 w 3658796"/>
              <a:gd name="connsiteY3" fmla="*/ 562222 h 7594518"/>
              <a:gd name="connsiteX4" fmla="*/ 3613943 w 3658796"/>
              <a:gd name="connsiteY4" fmla="*/ 6881750 h 7594518"/>
              <a:gd name="connsiteX5" fmla="*/ 3060770 w 3658796"/>
              <a:gd name="connsiteY5" fmla="*/ 7450504 h 7594518"/>
              <a:gd name="connsiteX6" fmla="*/ 214136 w 3658796"/>
              <a:gd name="connsiteY6" fmla="*/ 7450504 h 7594518"/>
              <a:gd name="connsiteX7" fmla="*/ 205725 w 3658796"/>
              <a:gd name="connsiteY7" fmla="*/ 6887687 h 7594518"/>
              <a:gd name="connsiteX8" fmla="*/ 226011 w 3658796"/>
              <a:gd name="connsiteY8" fmla="*/ 580035 h 7594518"/>
              <a:gd name="connsiteX0" fmla="*/ 48532 w 3481317"/>
              <a:gd name="connsiteY0" fmla="*/ 580035 h 7594518"/>
              <a:gd name="connsiteX1" fmla="*/ 610137 w 3481317"/>
              <a:gd name="connsiteY1" fmla="*/ 0 h 7594518"/>
              <a:gd name="connsiteX2" fmla="*/ 2878324 w 3481317"/>
              <a:gd name="connsiteY2" fmla="*/ 5938 h 7594518"/>
              <a:gd name="connsiteX3" fmla="*/ 3441431 w 3481317"/>
              <a:gd name="connsiteY3" fmla="*/ 562222 h 7594518"/>
              <a:gd name="connsiteX4" fmla="*/ 3436464 w 3481317"/>
              <a:gd name="connsiteY4" fmla="*/ 6881750 h 7594518"/>
              <a:gd name="connsiteX5" fmla="*/ 2883291 w 3481317"/>
              <a:gd name="connsiteY5" fmla="*/ 7450504 h 7594518"/>
              <a:gd name="connsiteX6" fmla="*/ 618548 w 3481317"/>
              <a:gd name="connsiteY6" fmla="*/ 7450504 h 7594518"/>
              <a:gd name="connsiteX7" fmla="*/ 28246 w 3481317"/>
              <a:gd name="connsiteY7" fmla="*/ 6887687 h 7594518"/>
              <a:gd name="connsiteX8" fmla="*/ 48532 w 3481317"/>
              <a:gd name="connsiteY8" fmla="*/ 580035 h 7594518"/>
              <a:gd name="connsiteX0" fmla="*/ 48532 w 3481317"/>
              <a:gd name="connsiteY0" fmla="*/ 580035 h 7601188"/>
              <a:gd name="connsiteX1" fmla="*/ 610137 w 3481317"/>
              <a:gd name="connsiteY1" fmla="*/ 0 h 7601188"/>
              <a:gd name="connsiteX2" fmla="*/ 2878324 w 3481317"/>
              <a:gd name="connsiteY2" fmla="*/ 5938 h 7601188"/>
              <a:gd name="connsiteX3" fmla="*/ 3441431 w 3481317"/>
              <a:gd name="connsiteY3" fmla="*/ 562222 h 7601188"/>
              <a:gd name="connsiteX4" fmla="*/ 3436464 w 3481317"/>
              <a:gd name="connsiteY4" fmla="*/ 6881750 h 7601188"/>
              <a:gd name="connsiteX5" fmla="*/ 2883291 w 3481317"/>
              <a:gd name="connsiteY5" fmla="*/ 7450504 h 7601188"/>
              <a:gd name="connsiteX6" fmla="*/ 618548 w 3481317"/>
              <a:gd name="connsiteY6" fmla="*/ 7450504 h 7601188"/>
              <a:gd name="connsiteX7" fmla="*/ 28246 w 3481317"/>
              <a:gd name="connsiteY7" fmla="*/ 6887687 h 7601188"/>
              <a:gd name="connsiteX8" fmla="*/ 48532 w 3481317"/>
              <a:gd name="connsiteY8" fmla="*/ 580035 h 7601188"/>
              <a:gd name="connsiteX0" fmla="*/ 48532 w 3481317"/>
              <a:gd name="connsiteY0" fmla="*/ 580035 h 7594518"/>
              <a:gd name="connsiteX1" fmla="*/ 610137 w 3481317"/>
              <a:gd name="connsiteY1" fmla="*/ 0 h 7594518"/>
              <a:gd name="connsiteX2" fmla="*/ 2878324 w 3481317"/>
              <a:gd name="connsiteY2" fmla="*/ 5938 h 7594518"/>
              <a:gd name="connsiteX3" fmla="*/ 3441431 w 3481317"/>
              <a:gd name="connsiteY3" fmla="*/ 562222 h 7594518"/>
              <a:gd name="connsiteX4" fmla="*/ 3436464 w 3481317"/>
              <a:gd name="connsiteY4" fmla="*/ 6881750 h 7594518"/>
              <a:gd name="connsiteX5" fmla="*/ 2883291 w 3481317"/>
              <a:gd name="connsiteY5" fmla="*/ 7450504 h 7594518"/>
              <a:gd name="connsiteX6" fmla="*/ 618548 w 3481317"/>
              <a:gd name="connsiteY6" fmla="*/ 7450504 h 7594518"/>
              <a:gd name="connsiteX7" fmla="*/ 28246 w 3481317"/>
              <a:gd name="connsiteY7" fmla="*/ 6887687 h 7594518"/>
              <a:gd name="connsiteX8" fmla="*/ 48532 w 3481317"/>
              <a:gd name="connsiteY8" fmla="*/ 580035 h 7594518"/>
              <a:gd name="connsiteX0" fmla="*/ 48532 w 3481317"/>
              <a:gd name="connsiteY0" fmla="*/ 580035 h 7594518"/>
              <a:gd name="connsiteX1" fmla="*/ 610137 w 3481317"/>
              <a:gd name="connsiteY1" fmla="*/ 0 h 7594518"/>
              <a:gd name="connsiteX2" fmla="*/ 2878324 w 3481317"/>
              <a:gd name="connsiteY2" fmla="*/ 5938 h 7594518"/>
              <a:gd name="connsiteX3" fmla="*/ 3441431 w 3481317"/>
              <a:gd name="connsiteY3" fmla="*/ 562222 h 7594518"/>
              <a:gd name="connsiteX4" fmla="*/ 3436464 w 3481317"/>
              <a:gd name="connsiteY4" fmla="*/ 6881750 h 7594518"/>
              <a:gd name="connsiteX5" fmla="*/ 2883291 w 3481317"/>
              <a:gd name="connsiteY5" fmla="*/ 7450504 h 7594518"/>
              <a:gd name="connsiteX6" fmla="*/ 618548 w 3481317"/>
              <a:gd name="connsiteY6" fmla="*/ 7450504 h 7594518"/>
              <a:gd name="connsiteX7" fmla="*/ 28246 w 3481317"/>
              <a:gd name="connsiteY7" fmla="*/ 6887687 h 7594518"/>
              <a:gd name="connsiteX8" fmla="*/ 48532 w 3481317"/>
              <a:gd name="connsiteY8" fmla="*/ 580035 h 7594518"/>
              <a:gd name="connsiteX0" fmla="*/ 48532 w 3481317"/>
              <a:gd name="connsiteY0" fmla="*/ 580035 h 7594518"/>
              <a:gd name="connsiteX1" fmla="*/ 610137 w 3481317"/>
              <a:gd name="connsiteY1" fmla="*/ 0 h 7594518"/>
              <a:gd name="connsiteX2" fmla="*/ 2878324 w 3481317"/>
              <a:gd name="connsiteY2" fmla="*/ 5938 h 7594518"/>
              <a:gd name="connsiteX3" fmla="*/ 3441431 w 3481317"/>
              <a:gd name="connsiteY3" fmla="*/ 562222 h 7594518"/>
              <a:gd name="connsiteX4" fmla="*/ 3436464 w 3481317"/>
              <a:gd name="connsiteY4" fmla="*/ 6881750 h 7594518"/>
              <a:gd name="connsiteX5" fmla="*/ 2883291 w 3481317"/>
              <a:gd name="connsiteY5" fmla="*/ 7450504 h 7594518"/>
              <a:gd name="connsiteX6" fmla="*/ 618548 w 3481317"/>
              <a:gd name="connsiteY6" fmla="*/ 7450504 h 7594518"/>
              <a:gd name="connsiteX7" fmla="*/ 28246 w 3481317"/>
              <a:gd name="connsiteY7" fmla="*/ 6887687 h 7594518"/>
              <a:gd name="connsiteX8" fmla="*/ 48532 w 3481317"/>
              <a:gd name="connsiteY8" fmla="*/ 580035 h 7594518"/>
              <a:gd name="connsiteX0" fmla="*/ 20307 w 3453092"/>
              <a:gd name="connsiteY0" fmla="*/ 580035 h 7594518"/>
              <a:gd name="connsiteX1" fmla="*/ 581912 w 3453092"/>
              <a:gd name="connsiteY1" fmla="*/ 0 h 7594518"/>
              <a:gd name="connsiteX2" fmla="*/ 2850099 w 3453092"/>
              <a:gd name="connsiteY2" fmla="*/ 5938 h 7594518"/>
              <a:gd name="connsiteX3" fmla="*/ 3413206 w 3453092"/>
              <a:gd name="connsiteY3" fmla="*/ 562222 h 7594518"/>
              <a:gd name="connsiteX4" fmla="*/ 3408239 w 3453092"/>
              <a:gd name="connsiteY4" fmla="*/ 6881750 h 7594518"/>
              <a:gd name="connsiteX5" fmla="*/ 2855066 w 3453092"/>
              <a:gd name="connsiteY5" fmla="*/ 7450504 h 7594518"/>
              <a:gd name="connsiteX6" fmla="*/ 590323 w 3453092"/>
              <a:gd name="connsiteY6" fmla="*/ 7450504 h 7594518"/>
              <a:gd name="connsiteX7" fmla="*/ 21 w 3453092"/>
              <a:gd name="connsiteY7" fmla="*/ 6887687 h 7594518"/>
              <a:gd name="connsiteX8" fmla="*/ 20307 w 3453092"/>
              <a:gd name="connsiteY8" fmla="*/ 580035 h 7594518"/>
              <a:gd name="connsiteX0" fmla="*/ 20307 w 3453092"/>
              <a:gd name="connsiteY0" fmla="*/ 580035 h 7594518"/>
              <a:gd name="connsiteX1" fmla="*/ 581912 w 3453092"/>
              <a:gd name="connsiteY1" fmla="*/ 0 h 7594518"/>
              <a:gd name="connsiteX2" fmla="*/ 2850099 w 3453092"/>
              <a:gd name="connsiteY2" fmla="*/ 5938 h 7594518"/>
              <a:gd name="connsiteX3" fmla="*/ 3413206 w 3453092"/>
              <a:gd name="connsiteY3" fmla="*/ 562222 h 7594518"/>
              <a:gd name="connsiteX4" fmla="*/ 3408239 w 3453092"/>
              <a:gd name="connsiteY4" fmla="*/ 6881750 h 7594518"/>
              <a:gd name="connsiteX5" fmla="*/ 2855066 w 3453092"/>
              <a:gd name="connsiteY5" fmla="*/ 7450504 h 7594518"/>
              <a:gd name="connsiteX6" fmla="*/ 590323 w 3453092"/>
              <a:gd name="connsiteY6" fmla="*/ 7450504 h 7594518"/>
              <a:gd name="connsiteX7" fmla="*/ 21 w 3453092"/>
              <a:gd name="connsiteY7" fmla="*/ 6887687 h 7594518"/>
              <a:gd name="connsiteX8" fmla="*/ 20307 w 3453092"/>
              <a:gd name="connsiteY8" fmla="*/ 580035 h 7594518"/>
              <a:gd name="connsiteX0" fmla="*/ 20307 w 3453092"/>
              <a:gd name="connsiteY0" fmla="*/ 580035 h 7594518"/>
              <a:gd name="connsiteX1" fmla="*/ 581912 w 3453092"/>
              <a:gd name="connsiteY1" fmla="*/ 0 h 7594518"/>
              <a:gd name="connsiteX2" fmla="*/ 2850099 w 3453092"/>
              <a:gd name="connsiteY2" fmla="*/ 5938 h 7594518"/>
              <a:gd name="connsiteX3" fmla="*/ 3413206 w 3453092"/>
              <a:gd name="connsiteY3" fmla="*/ 562222 h 7594518"/>
              <a:gd name="connsiteX4" fmla="*/ 3408239 w 3453092"/>
              <a:gd name="connsiteY4" fmla="*/ 6881750 h 7594518"/>
              <a:gd name="connsiteX5" fmla="*/ 2855066 w 3453092"/>
              <a:gd name="connsiteY5" fmla="*/ 7450504 h 7594518"/>
              <a:gd name="connsiteX6" fmla="*/ 590323 w 3453092"/>
              <a:gd name="connsiteY6" fmla="*/ 7450504 h 7594518"/>
              <a:gd name="connsiteX7" fmla="*/ 21 w 3453092"/>
              <a:gd name="connsiteY7" fmla="*/ 6887687 h 7594518"/>
              <a:gd name="connsiteX8" fmla="*/ 20307 w 3453092"/>
              <a:gd name="connsiteY8" fmla="*/ 580035 h 7594518"/>
              <a:gd name="connsiteX0" fmla="*/ 20307 w 3453092"/>
              <a:gd name="connsiteY0" fmla="*/ 580035 h 7594518"/>
              <a:gd name="connsiteX1" fmla="*/ 581912 w 3453092"/>
              <a:gd name="connsiteY1" fmla="*/ 0 h 7594518"/>
              <a:gd name="connsiteX2" fmla="*/ 2850099 w 3453092"/>
              <a:gd name="connsiteY2" fmla="*/ 5938 h 7594518"/>
              <a:gd name="connsiteX3" fmla="*/ 3413206 w 3453092"/>
              <a:gd name="connsiteY3" fmla="*/ 562222 h 7594518"/>
              <a:gd name="connsiteX4" fmla="*/ 3408239 w 3453092"/>
              <a:gd name="connsiteY4" fmla="*/ 6881750 h 7594518"/>
              <a:gd name="connsiteX5" fmla="*/ 2855066 w 3453092"/>
              <a:gd name="connsiteY5" fmla="*/ 7450504 h 7594518"/>
              <a:gd name="connsiteX6" fmla="*/ 590323 w 3453092"/>
              <a:gd name="connsiteY6" fmla="*/ 7450504 h 7594518"/>
              <a:gd name="connsiteX7" fmla="*/ 21 w 3453092"/>
              <a:gd name="connsiteY7" fmla="*/ 6887687 h 7594518"/>
              <a:gd name="connsiteX8" fmla="*/ 20307 w 3453092"/>
              <a:gd name="connsiteY8" fmla="*/ 580035 h 7594518"/>
              <a:gd name="connsiteX0" fmla="*/ 20307 w 3453092"/>
              <a:gd name="connsiteY0" fmla="*/ 580035 h 7594518"/>
              <a:gd name="connsiteX1" fmla="*/ 581912 w 3453092"/>
              <a:gd name="connsiteY1" fmla="*/ 0 h 7594518"/>
              <a:gd name="connsiteX2" fmla="*/ 2850099 w 3453092"/>
              <a:gd name="connsiteY2" fmla="*/ 5938 h 7594518"/>
              <a:gd name="connsiteX3" fmla="*/ 3413206 w 3453092"/>
              <a:gd name="connsiteY3" fmla="*/ 562222 h 7594518"/>
              <a:gd name="connsiteX4" fmla="*/ 3408239 w 3453092"/>
              <a:gd name="connsiteY4" fmla="*/ 6881750 h 7594518"/>
              <a:gd name="connsiteX5" fmla="*/ 2855066 w 3453092"/>
              <a:gd name="connsiteY5" fmla="*/ 7450504 h 7594518"/>
              <a:gd name="connsiteX6" fmla="*/ 590323 w 3453092"/>
              <a:gd name="connsiteY6" fmla="*/ 7450504 h 7594518"/>
              <a:gd name="connsiteX7" fmla="*/ 21 w 3453092"/>
              <a:gd name="connsiteY7" fmla="*/ 6887687 h 7594518"/>
              <a:gd name="connsiteX8" fmla="*/ 20307 w 3453092"/>
              <a:gd name="connsiteY8" fmla="*/ 580035 h 7594518"/>
              <a:gd name="connsiteX0" fmla="*/ 20307 w 3453092"/>
              <a:gd name="connsiteY0" fmla="*/ 580035 h 7594518"/>
              <a:gd name="connsiteX1" fmla="*/ 581912 w 3453092"/>
              <a:gd name="connsiteY1" fmla="*/ 0 h 7594518"/>
              <a:gd name="connsiteX2" fmla="*/ 2850099 w 3453092"/>
              <a:gd name="connsiteY2" fmla="*/ 5938 h 7594518"/>
              <a:gd name="connsiteX3" fmla="*/ 3413206 w 3453092"/>
              <a:gd name="connsiteY3" fmla="*/ 562222 h 7594518"/>
              <a:gd name="connsiteX4" fmla="*/ 3408239 w 3453092"/>
              <a:gd name="connsiteY4" fmla="*/ 6881750 h 7594518"/>
              <a:gd name="connsiteX5" fmla="*/ 2855066 w 3453092"/>
              <a:gd name="connsiteY5" fmla="*/ 7450504 h 7594518"/>
              <a:gd name="connsiteX6" fmla="*/ 590323 w 3453092"/>
              <a:gd name="connsiteY6" fmla="*/ 7450504 h 7594518"/>
              <a:gd name="connsiteX7" fmla="*/ 21 w 3453092"/>
              <a:gd name="connsiteY7" fmla="*/ 6887687 h 7594518"/>
              <a:gd name="connsiteX8" fmla="*/ 20307 w 3453092"/>
              <a:gd name="connsiteY8" fmla="*/ 580035 h 7594518"/>
              <a:gd name="connsiteX0" fmla="*/ 20307 w 3453092"/>
              <a:gd name="connsiteY0" fmla="*/ 580035 h 7594518"/>
              <a:gd name="connsiteX1" fmla="*/ 581912 w 3453092"/>
              <a:gd name="connsiteY1" fmla="*/ 0 h 7594518"/>
              <a:gd name="connsiteX2" fmla="*/ 2850099 w 3453092"/>
              <a:gd name="connsiteY2" fmla="*/ 5938 h 7594518"/>
              <a:gd name="connsiteX3" fmla="*/ 3413206 w 3453092"/>
              <a:gd name="connsiteY3" fmla="*/ 562222 h 7594518"/>
              <a:gd name="connsiteX4" fmla="*/ 3408239 w 3453092"/>
              <a:gd name="connsiteY4" fmla="*/ 6881750 h 7594518"/>
              <a:gd name="connsiteX5" fmla="*/ 2855066 w 3453092"/>
              <a:gd name="connsiteY5" fmla="*/ 7450504 h 7594518"/>
              <a:gd name="connsiteX6" fmla="*/ 590323 w 3453092"/>
              <a:gd name="connsiteY6" fmla="*/ 7450504 h 7594518"/>
              <a:gd name="connsiteX7" fmla="*/ 21 w 3453092"/>
              <a:gd name="connsiteY7" fmla="*/ 6887687 h 7594518"/>
              <a:gd name="connsiteX8" fmla="*/ 20307 w 3453092"/>
              <a:gd name="connsiteY8" fmla="*/ 580035 h 7594518"/>
              <a:gd name="connsiteX0" fmla="*/ 20307 w 3453092"/>
              <a:gd name="connsiteY0" fmla="*/ 580035 h 7594518"/>
              <a:gd name="connsiteX1" fmla="*/ 581912 w 3453092"/>
              <a:gd name="connsiteY1" fmla="*/ 0 h 7594518"/>
              <a:gd name="connsiteX2" fmla="*/ 2850099 w 3453092"/>
              <a:gd name="connsiteY2" fmla="*/ 5938 h 7594518"/>
              <a:gd name="connsiteX3" fmla="*/ 3413206 w 3453092"/>
              <a:gd name="connsiteY3" fmla="*/ 562222 h 7594518"/>
              <a:gd name="connsiteX4" fmla="*/ 3408239 w 3453092"/>
              <a:gd name="connsiteY4" fmla="*/ 6881750 h 7594518"/>
              <a:gd name="connsiteX5" fmla="*/ 2855066 w 3453092"/>
              <a:gd name="connsiteY5" fmla="*/ 7450504 h 7594518"/>
              <a:gd name="connsiteX6" fmla="*/ 590323 w 3453092"/>
              <a:gd name="connsiteY6" fmla="*/ 7450504 h 7594518"/>
              <a:gd name="connsiteX7" fmla="*/ 21 w 3453092"/>
              <a:gd name="connsiteY7" fmla="*/ 6887687 h 7594518"/>
              <a:gd name="connsiteX8" fmla="*/ 20307 w 3453092"/>
              <a:gd name="connsiteY8" fmla="*/ 580035 h 7594518"/>
              <a:gd name="connsiteX0" fmla="*/ 20307 w 3453092"/>
              <a:gd name="connsiteY0" fmla="*/ 580035 h 7594518"/>
              <a:gd name="connsiteX1" fmla="*/ 581912 w 3453092"/>
              <a:gd name="connsiteY1" fmla="*/ 0 h 7594518"/>
              <a:gd name="connsiteX2" fmla="*/ 2850099 w 3453092"/>
              <a:gd name="connsiteY2" fmla="*/ 5938 h 7594518"/>
              <a:gd name="connsiteX3" fmla="*/ 3413206 w 3453092"/>
              <a:gd name="connsiteY3" fmla="*/ 562222 h 7594518"/>
              <a:gd name="connsiteX4" fmla="*/ 3408239 w 3453092"/>
              <a:gd name="connsiteY4" fmla="*/ 6881750 h 7594518"/>
              <a:gd name="connsiteX5" fmla="*/ 2855066 w 3453092"/>
              <a:gd name="connsiteY5" fmla="*/ 7450504 h 7594518"/>
              <a:gd name="connsiteX6" fmla="*/ 590323 w 3453092"/>
              <a:gd name="connsiteY6" fmla="*/ 7450504 h 7594518"/>
              <a:gd name="connsiteX7" fmla="*/ 21 w 3453092"/>
              <a:gd name="connsiteY7" fmla="*/ 6887687 h 7594518"/>
              <a:gd name="connsiteX8" fmla="*/ 20307 w 3453092"/>
              <a:gd name="connsiteY8" fmla="*/ 580035 h 7594518"/>
              <a:gd name="connsiteX0" fmla="*/ 20307 w 3453092"/>
              <a:gd name="connsiteY0" fmla="*/ 580035 h 7594518"/>
              <a:gd name="connsiteX1" fmla="*/ 581912 w 3453092"/>
              <a:gd name="connsiteY1" fmla="*/ 0 h 7594518"/>
              <a:gd name="connsiteX2" fmla="*/ 2850099 w 3453092"/>
              <a:gd name="connsiteY2" fmla="*/ 5938 h 7594518"/>
              <a:gd name="connsiteX3" fmla="*/ 3413206 w 3453092"/>
              <a:gd name="connsiteY3" fmla="*/ 562222 h 7594518"/>
              <a:gd name="connsiteX4" fmla="*/ 3408239 w 3453092"/>
              <a:gd name="connsiteY4" fmla="*/ 6881750 h 7594518"/>
              <a:gd name="connsiteX5" fmla="*/ 2855066 w 3453092"/>
              <a:gd name="connsiteY5" fmla="*/ 7450504 h 7594518"/>
              <a:gd name="connsiteX6" fmla="*/ 590323 w 3453092"/>
              <a:gd name="connsiteY6" fmla="*/ 7450504 h 7594518"/>
              <a:gd name="connsiteX7" fmla="*/ 21 w 3453092"/>
              <a:gd name="connsiteY7" fmla="*/ 6887687 h 7594518"/>
              <a:gd name="connsiteX8" fmla="*/ 20307 w 3453092"/>
              <a:gd name="connsiteY8" fmla="*/ 580035 h 7594518"/>
              <a:gd name="connsiteX0" fmla="*/ 20307 w 3453092"/>
              <a:gd name="connsiteY0" fmla="*/ 580035 h 7594518"/>
              <a:gd name="connsiteX1" fmla="*/ 581912 w 3453092"/>
              <a:gd name="connsiteY1" fmla="*/ 0 h 7594518"/>
              <a:gd name="connsiteX2" fmla="*/ 2850099 w 3453092"/>
              <a:gd name="connsiteY2" fmla="*/ 5938 h 7594518"/>
              <a:gd name="connsiteX3" fmla="*/ 3413206 w 3453092"/>
              <a:gd name="connsiteY3" fmla="*/ 562222 h 7594518"/>
              <a:gd name="connsiteX4" fmla="*/ 3408239 w 3453092"/>
              <a:gd name="connsiteY4" fmla="*/ 6881750 h 7594518"/>
              <a:gd name="connsiteX5" fmla="*/ 2855066 w 3453092"/>
              <a:gd name="connsiteY5" fmla="*/ 7450504 h 7594518"/>
              <a:gd name="connsiteX6" fmla="*/ 590323 w 3453092"/>
              <a:gd name="connsiteY6" fmla="*/ 7450504 h 7594518"/>
              <a:gd name="connsiteX7" fmla="*/ 21 w 3453092"/>
              <a:gd name="connsiteY7" fmla="*/ 6887687 h 7594518"/>
              <a:gd name="connsiteX8" fmla="*/ 20307 w 3453092"/>
              <a:gd name="connsiteY8" fmla="*/ 580035 h 7594518"/>
              <a:gd name="connsiteX0" fmla="*/ 20307 w 3453092"/>
              <a:gd name="connsiteY0" fmla="*/ 580035 h 7594518"/>
              <a:gd name="connsiteX1" fmla="*/ 581912 w 3453092"/>
              <a:gd name="connsiteY1" fmla="*/ 0 h 7594518"/>
              <a:gd name="connsiteX2" fmla="*/ 2850099 w 3453092"/>
              <a:gd name="connsiteY2" fmla="*/ 5938 h 7594518"/>
              <a:gd name="connsiteX3" fmla="*/ 3413206 w 3453092"/>
              <a:gd name="connsiteY3" fmla="*/ 562222 h 7594518"/>
              <a:gd name="connsiteX4" fmla="*/ 3408239 w 3453092"/>
              <a:gd name="connsiteY4" fmla="*/ 6881750 h 7594518"/>
              <a:gd name="connsiteX5" fmla="*/ 2855066 w 3453092"/>
              <a:gd name="connsiteY5" fmla="*/ 7450504 h 7594518"/>
              <a:gd name="connsiteX6" fmla="*/ 590323 w 3453092"/>
              <a:gd name="connsiteY6" fmla="*/ 7450504 h 7594518"/>
              <a:gd name="connsiteX7" fmla="*/ 21 w 3453092"/>
              <a:gd name="connsiteY7" fmla="*/ 6887687 h 7594518"/>
              <a:gd name="connsiteX8" fmla="*/ 20307 w 3453092"/>
              <a:gd name="connsiteY8" fmla="*/ 580035 h 7594518"/>
              <a:gd name="connsiteX0" fmla="*/ 20307 w 3453092"/>
              <a:gd name="connsiteY0" fmla="*/ 580035 h 7594518"/>
              <a:gd name="connsiteX1" fmla="*/ 581912 w 3453092"/>
              <a:gd name="connsiteY1" fmla="*/ 0 h 7594518"/>
              <a:gd name="connsiteX2" fmla="*/ 2850099 w 3453092"/>
              <a:gd name="connsiteY2" fmla="*/ 5938 h 7594518"/>
              <a:gd name="connsiteX3" fmla="*/ 3413206 w 3453092"/>
              <a:gd name="connsiteY3" fmla="*/ 562222 h 7594518"/>
              <a:gd name="connsiteX4" fmla="*/ 3408239 w 3453092"/>
              <a:gd name="connsiteY4" fmla="*/ 6881750 h 7594518"/>
              <a:gd name="connsiteX5" fmla="*/ 2855066 w 3453092"/>
              <a:gd name="connsiteY5" fmla="*/ 7450504 h 7594518"/>
              <a:gd name="connsiteX6" fmla="*/ 590323 w 3453092"/>
              <a:gd name="connsiteY6" fmla="*/ 7450504 h 7594518"/>
              <a:gd name="connsiteX7" fmla="*/ 21 w 3453092"/>
              <a:gd name="connsiteY7" fmla="*/ 6887687 h 7594518"/>
              <a:gd name="connsiteX8" fmla="*/ 20307 w 3453092"/>
              <a:gd name="connsiteY8" fmla="*/ 580035 h 7594518"/>
              <a:gd name="connsiteX0" fmla="*/ 20307 w 3453092"/>
              <a:gd name="connsiteY0" fmla="*/ 580035 h 7594518"/>
              <a:gd name="connsiteX1" fmla="*/ 581912 w 3453092"/>
              <a:gd name="connsiteY1" fmla="*/ 0 h 7594518"/>
              <a:gd name="connsiteX2" fmla="*/ 2850099 w 3453092"/>
              <a:gd name="connsiteY2" fmla="*/ 5938 h 7594518"/>
              <a:gd name="connsiteX3" fmla="*/ 3413206 w 3453092"/>
              <a:gd name="connsiteY3" fmla="*/ 562222 h 7594518"/>
              <a:gd name="connsiteX4" fmla="*/ 3408239 w 3453092"/>
              <a:gd name="connsiteY4" fmla="*/ 6881750 h 7594518"/>
              <a:gd name="connsiteX5" fmla="*/ 2855066 w 3453092"/>
              <a:gd name="connsiteY5" fmla="*/ 7450504 h 7594518"/>
              <a:gd name="connsiteX6" fmla="*/ 590323 w 3453092"/>
              <a:gd name="connsiteY6" fmla="*/ 7450504 h 7594518"/>
              <a:gd name="connsiteX7" fmla="*/ 21 w 3453092"/>
              <a:gd name="connsiteY7" fmla="*/ 6887687 h 7594518"/>
              <a:gd name="connsiteX8" fmla="*/ 20307 w 3453092"/>
              <a:gd name="connsiteY8" fmla="*/ 580035 h 7594518"/>
              <a:gd name="connsiteX0" fmla="*/ 20307 w 3453092"/>
              <a:gd name="connsiteY0" fmla="*/ 580035 h 7594518"/>
              <a:gd name="connsiteX1" fmla="*/ 581912 w 3453092"/>
              <a:gd name="connsiteY1" fmla="*/ 0 h 7594518"/>
              <a:gd name="connsiteX2" fmla="*/ 2850099 w 3453092"/>
              <a:gd name="connsiteY2" fmla="*/ 5938 h 7594518"/>
              <a:gd name="connsiteX3" fmla="*/ 3413206 w 3453092"/>
              <a:gd name="connsiteY3" fmla="*/ 562222 h 7594518"/>
              <a:gd name="connsiteX4" fmla="*/ 3408239 w 3453092"/>
              <a:gd name="connsiteY4" fmla="*/ 6881750 h 7594518"/>
              <a:gd name="connsiteX5" fmla="*/ 2855066 w 3453092"/>
              <a:gd name="connsiteY5" fmla="*/ 7450504 h 7594518"/>
              <a:gd name="connsiteX6" fmla="*/ 590323 w 3453092"/>
              <a:gd name="connsiteY6" fmla="*/ 7450504 h 7594518"/>
              <a:gd name="connsiteX7" fmla="*/ 21 w 3453092"/>
              <a:gd name="connsiteY7" fmla="*/ 6887687 h 7594518"/>
              <a:gd name="connsiteX8" fmla="*/ 20307 w 3453092"/>
              <a:gd name="connsiteY8" fmla="*/ 580035 h 7594518"/>
              <a:gd name="connsiteX0" fmla="*/ 20307 w 3416470"/>
              <a:gd name="connsiteY0" fmla="*/ 580035 h 7594518"/>
              <a:gd name="connsiteX1" fmla="*/ 581912 w 3416470"/>
              <a:gd name="connsiteY1" fmla="*/ 0 h 7594518"/>
              <a:gd name="connsiteX2" fmla="*/ 2850099 w 3416470"/>
              <a:gd name="connsiteY2" fmla="*/ 5938 h 7594518"/>
              <a:gd name="connsiteX3" fmla="*/ 3413206 w 3416470"/>
              <a:gd name="connsiteY3" fmla="*/ 562222 h 7594518"/>
              <a:gd name="connsiteX4" fmla="*/ 3408239 w 3416470"/>
              <a:gd name="connsiteY4" fmla="*/ 6881750 h 7594518"/>
              <a:gd name="connsiteX5" fmla="*/ 2855066 w 3416470"/>
              <a:gd name="connsiteY5" fmla="*/ 7450504 h 7594518"/>
              <a:gd name="connsiteX6" fmla="*/ 590323 w 3416470"/>
              <a:gd name="connsiteY6" fmla="*/ 7450504 h 7594518"/>
              <a:gd name="connsiteX7" fmla="*/ 21 w 3416470"/>
              <a:gd name="connsiteY7" fmla="*/ 6887687 h 7594518"/>
              <a:gd name="connsiteX8" fmla="*/ 20307 w 3416470"/>
              <a:gd name="connsiteY8" fmla="*/ 580035 h 7594518"/>
              <a:gd name="connsiteX0" fmla="*/ 20307 w 3416470"/>
              <a:gd name="connsiteY0" fmla="*/ 580035 h 7594518"/>
              <a:gd name="connsiteX1" fmla="*/ 581912 w 3416470"/>
              <a:gd name="connsiteY1" fmla="*/ 0 h 7594518"/>
              <a:gd name="connsiteX2" fmla="*/ 2850099 w 3416470"/>
              <a:gd name="connsiteY2" fmla="*/ 5938 h 7594518"/>
              <a:gd name="connsiteX3" fmla="*/ 3413206 w 3416470"/>
              <a:gd name="connsiteY3" fmla="*/ 562222 h 7594518"/>
              <a:gd name="connsiteX4" fmla="*/ 3408239 w 3416470"/>
              <a:gd name="connsiteY4" fmla="*/ 6881750 h 7594518"/>
              <a:gd name="connsiteX5" fmla="*/ 2855066 w 3416470"/>
              <a:gd name="connsiteY5" fmla="*/ 7450504 h 7594518"/>
              <a:gd name="connsiteX6" fmla="*/ 590323 w 3416470"/>
              <a:gd name="connsiteY6" fmla="*/ 7450504 h 7594518"/>
              <a:gd name="connsiteX7" fmla="*/ 21 w 3416470"/>
              <a:gd name="connsiteY7" fmla="*/ 6887687 h 7594518"/>
              <a:gd name="connsiteX8" fmla="*/ 20307 w 3416470"/>
              <a:gd name="connsiteY8" fmla="*/ 580035 h 7594518"/>
              <a:gd name="connsiteX0" fmla="*/ 20307 w 3416470"/>
              <a:gd name="connsiteY0" fmla="*/ 580035 h 7450504"/>
              <a:gd name="connsiteX1" fmla="*/ 581912 w 3416470"/>
              <a:gd name="connsiteY1" fmla="*/ 0 h 7450504"/>
              <a:gd name="connsiteX2" fmla="*/ 2850099 w 3416470"/>
              <a:gd name="connsiteY2" fmla="*/ 5938 h 7450504"/>
              <a:gd name="connsiteX3" fmla="*/ 3413206 w 3416470"/>
              <a:gd name="connsiteY3" fmla="*/ 562222 h 7450504"/>
              <a:gd name="connsiteX4" fmla="*/ 3408239 w 3416470"/>
              <a:gd name="connsiteY4" fmla="*/ 6881750 h 7450504"/>
              <a:gd name="connsiteX5" fmla="*/ 2855066 w 3416470"/>
              <a:gd name="connsiteY5" fmla="*/ 7450504 h 7450504"/>
              <a:gd name="connsiteX6" fmla="*/ 590323 w 3416470"/>
              <a:gd name="connsiteY6" fmla="*/ 7450504 h 7450504"/>
              <a:gd name="connsiteX7" fmla="*/ 21 w 3416470"/>
              <a:gd name="connsiteY7" fmla="*/ 6887687 h 7450504"/>
              <a:gd name="connsiteX8" fmla="*/ 20307 w 3416470"/>
              <a:gd name="connsiteY8" fmla="*/ 580035 h 7450504"/>
              <a:gd name="connsiteX0" fmla="*/ 20307 w 3416470"/>
              <a:gd name="connsiteY0" fmla="*/ 580035 h 7450504"/>
              <a:gd name="connsiteX1" fmla="*/ 581912 w 3416470"/>
              <a:gd name="connsiteY1" fmla="*/ 0 h 7450504"/>
              <a:gd name="connsiteX2" fmla="*/ 2850099 w 3416470"/>
              <a:gd name="connsiteY2" fmla="*/ 5938 h 7450504"/>
              <a:gd name="connsiteX3" fmla="*/ 3413206 w 3416470"/>
              <a:gd name="connsiteY3" fmla="*/ 562222 h 7450504"/>
              <a:gd name="connsiteX4" fmla="*/ 3408239 w 3416470"/>
              <a:gd name="connsiteY4" fmla="*/ 6881750 h 7450504"/>
              <a:gd name="connsiteX5" fmla="*/ 2855066 w 3416470"/>
              <a:gd name="connsiteY5" fmla="*/ 7450504 h 7450504"/>
              <a:gd name="connsiteX6" fmla="*/ 590323 w 3416470"/>
              <a:gd name="connsiteY6" fmla="*/ 7450504 h 7450504"/>
              <a:gd name="connsiteX7" fmla="*/ 21 w 3416470"/>
              <a:gd name="connsiteY7" fmla="*/ 6887687 h 7450504"/>
              <a:gd name="connsiteX8" fmla="*/ 20307 w 3416470"/>
              <a:gd name="connsiteY8" fmla="*/ 580035 h 7450504"/>
              <a:gd name="connsiteX0" fmla="*/ 20307 w 3416470"/>
              <a:gd name="connsiteY0" fmla="*/ 580035 h 7450504"/>
              <a:gd name="connsiteX1" fmla="*/ 581912 w 3416470"/>
              <a:gd name="connsiteY1" fmla="*/ 0 h 7450504"/>
              <a:gd name="connsiteX2" fmla="*/ 2850099 w 3416470"/>
              <a:gd name="connsiteY2" fmla="*/ 5938 h 7450504"/>
              <a:gd name="connsiteX3" fmla="*/ 3413206 w 3416470"/>
              <a:gd name="connsiteY3" fmla="*/ 562222 h 7450504"/>
              <a:gd name="connsiteX4" fmla="*/ 3408239 w 3416470"/>
              <a:gd name="connsiteY4" fmla="*/ 6881750 h 7450504"/>
              <a:gd name="connsiteX5" fmla="*/ 2855066 w 3416470"/>
              <a:gd name="connsiteY5" fmla="*/ 7450504 h 7450504"/>
              <a:gd name="connsiteX6" fmla="*/ 590323 w 3416470"/>
              <a:gd name="connsiteY6" fmla="*/ 7450504 h 7450504"/>
              <a:gd name="connsiteX7" fmla="*/ 21 w 3416470"/>
              <a:gd name="connsiteY7" fmla="*/ 6887687 h 7450504"/>
              <a:gd name="connsiteX8" fmla="*/ 20307 w 3416470"/>
              <a:gd name="connsiteY8" fmla="*/ 580035 h 7450504"/>
              <a:gd name="connsiteX0" fmla="*/ 20307 w 3416470"/>
              <a:gd name="connsiteY0" fmla="*/ 580035 h 7450504"/>
              <a:gd name="connsiteX1" fmla="*/ 581912 w 3416470"/>
              <a:gd name="connsiteY1" fmla="*/ 0 h 7450504"/>
              <a:gd name="connsiteX2" fmla="*/ 2850099 w 3416470"/>
              <a:gd name="connsiteY2" fmla="*/ 5938 h 7450504"/>
              <a:gd name="connsiteX3" fmla="*/ 3413206 w 3416470"/>
              <a:gd name="connsiteY3" fmla="*/ 562222 h 7450504"/>
              <a:gd name="connsiteX4" fmla="*/ 3408239 w 3416470"/>
              <a:gd name="connsiteY4" fmla="*/ 6881750 h 7450504"/>
              <a:gd name="connsiteX5" fmla="*/ 2855066 w 3416470"/>
              <a:gd name="connsiteY5" fmla="*/ 7450504 h 7450504"/>
              <a:gd name="connsiteX6" fmla="*/ 590323 w 3416470"/>
              <a:gd name="connsiteY6" fmla="*/ 7450504 h 7450504"/>
              <a:gd name="connsiteX7" fmla="*/ 21 w 3416470"/>
              <a:gd name="connsiteY7" fmla="*/ 6887687 h 7450504"/>
              <a:gd name="connsiteX8" fmla="*/ 20307 w 3416470"/>
              <a:gd name="connsiteY8" fmla="*/ 580035 h 7450504"/>
              <a:gd name="connsiteX0" fmla="*/ 4448 w 3416486"/>
              <a:gd name="connsiteY0" fmla="*/ 570510 h 7450504"/>
              <a:gd name="connsiteX1" fmla="*/ 581928 w 3416486"/>
              <a:gd name="connsiteY1" fmla="*/ 0 h 7450504"/>
              <a:gd name="connsiteX2" fmla="*/ 2850115 w 3416486"/>
              <a:gd name="connsiteY2" fmla="*/ 5938 h 7450504"/>
              <a:gd name="connsiteX3" fmla="*/ 3413222 w 3416486"/>
              <a:gd name="connsiteY3" fmla="*/ 562222 h 7450504"/>
              <a:gd name="connsiteX4" fmla="*/ 3408255 w 3416486"/>
              <a:gd name="connsiteY4" fmla="*/ 6881750 h 7450504"/>
              <a:gd name="connsiteX5" fmla="*/ 2855082 w 3416486"/>
              <a:gd name="connsiteY5" fmla="*/ 7450504 h 7450504"/>
              <a:gd name="connsiteX6" fmla="*/ 590339 w 3416486"/>
              <a:gd name="connsiteY6" fmla="*/ 7450504 h 7450504"/>
              <a:gd name="connsiteX7" fmla="*/ 37 w 3416486"/>
              <a:gd name="connsiteY7" fmla="*/ 6887687 h 7450504"/>
              <a:gd name="connsiteX8" fmla="*/ 4448 w 3416486"/>
              <a:gd name="connsiteY8" fmla="*/ 570510 h 7450504"/>
              <a:gd name="connsiteX0" fmla="*/ 4448 w 3416486"/>
              <a:gd name="connsiteY0" fmla="*/ 570510 h 7450504"/>
              <a:gd name="connsiteX1" fmla="*/ 581928 w 3416486"/>
              <a:gd name="connsiteY1" fmla="*/ 0 h 7450504"/>
              <a:gd name="connsiteX2" fmla="*/ 2850115 w 3416486"/>
              <a:gd name="connsiteY2" fmla="*/ 5938 h 7450504"/>
              <a:gd name="connsiteX3" fmla="*/ 3413222 w 3416486"/>
              <a:gd name="connsiteY3" fmla="*/ 562222 h 7450504"/>
              <a:gd name="connsiteX4" fmla="*/ 3408255 w 3416486"/>
              <a:gd name="connsiteY4" fmla="*/ 6881750 h 7450504"/>
              <a:gd name="connsiteX5" fmla="*/ 2855082 w 3416486"/>
              <a:gd name="connsiteY5" fmla="*/ 7450504 h 7450504"/>
              <a:gd name="connsiteX6" fmla="*/ 590339 w 3416486"/>
              <a:gd name="connsiteY6" fmla="*/ 7450504 h 7450504"/>
              <a:gd name="connsiteX7" fmla="*/ 37 w 3416486"/>
              <a:gd name="connsiteY7" fmla="*/ 6887687 h 7450504"/>
              <a:gd name="connsiteX8" fmla="*/ 4448 w 3416486"/>
              <a:gd name="connsiteY8" fmla="*/ 570510 h 7450504"/>
              <a:gd name="connsiteX0" fmla="*/ 4448 w 3416486"/>
              <a:gd name="connsiteY0" fmla="*/ 570510 h 7450504"/>
              <a:gd name="connsiteX1" fmla="*/ 581928 w 3416486"/>
              <a:gd name="connsiteY1" fmla="*/ 0 h 7450504"/>
              <a:gd name="connsiteX2" fmla="*/ 2850115 w 3416486"/>
              <a:gd name="connsiteY2" fmla="*/ 5938 h 7450504"/>
              <a:gd name="connsiteX3" fmla="*/ 3413222 w 3416486"/>
              <a:gd name="connsiteY3" fmla="*/ 562222 h 7450504"/>
              <a:gd name="connsiteX4" fmla="*/ 3408255 w 3416486"/>
              <a:gd name="connsiteY4" fmla="*/ 6881750 h 7450504"/>
              <a:gd name="connsiteX5" fmla="*/ 2855082 w 3416486"/>
              <a:gd name="connsiteY5" fmla="*/ 7450504 h 7450504"/>
              <a:gd name="connsiteX6" fmla="*/ 590339 w 3416486"/>
              <a:gd name="connsiteY6" fmla="*/ 7450504 h 7450504"/>
              <a:gd name="connsiteX7" fmla="*/ 37 w 3416486"/>
              <a:gd name="connsiteY7" fmla="*/ 6887687 h 7450504"/>
              <a:gd name="connsiteX8" fmla="*/ 4448 w 3416486"/>
              <a:gd name="connsiteY8" fmla="*/ 570510 h 7450504"/>
              <a:gd name="connsiteX0" fmla="*/ 4448 w 3416486"/>
              <a:gd name="connsiteY0" fmla="*/ 570510 h 7450504"/>
              <a:gd name="connsiteX1" fmla="*/ 581928 w 3416486"/>
              <a:gd name="connsiteY1" fmla="*/ 0 h 7450504"/>
              <a:gd name="connsiteX2" fmla="*/ 2850115 w 3416486"/>
              <a:gd name="connsiteY2" fmla="*/ 5938 h 7450504"/>
              <a:gd name="connsiteX3" fmla="*/ 3413222 w 3416486"/>
              <a:gd name="connsiteY3" fmla="*/ 562222 h 7450504"/>
              <a:gd name="connsiteX4" fmla="*/ 3408255 w 3416486"/>
              <a:gd name="connsiteY4" fmla="*/ 6881750 h 7450504"/>
              <a:gd name="connsiteX5" fmla="*/ 2855082 w 3416486"/>
              <a:gd name="connsiteY5" fmla="*/ 7450504 h 7450504"/>
              <a:gd name="connsiteX6" fmla="*/ 590339 w 3416486"/>
              <a:gd name="connsiteY6" fmla="*/ 7450504 h 7450504"/>
              <a:gd name="connsiteX7" fmla="*/ 37 w 3416486"/>
              <a:gd name="connsiteY7" fmla="*/ 6887687 h 7450504"/>
              <a:gd name="connsiteX8" fmla="*/ 4448 w 3416486"/>
              <a:gd name="connsiteY8" fmla="*/ 570510 h 7450504"/>
              <a:gd name="connsiteX0" fmla="*/ 5768 w 3417806"/>
              <a:gd name="connsiteY0" fmla="*/ 570510 h 7450504"/>
              <a:gd name="connsiteX1" fmla="*/ 583248 w 3417806"/>
              <a:gd name="connsiteY1" fmla="*/ 0 h 7450504"/>
              <a:gd name="connsiteX2" fmla="*/ 2851435 w 3417806"/>
              <a:gd name="connsiteY2" fmla="*/ 5938 h 7450504"/>
              <a:gd name="connsiteX3" fmla="*/ 3414542 w 3417806"/>
              <a:gd name="connsiteY3" fmla="*/ 562222 h 7450504"/>
              <a:gd name="connsiteX4" fmla="*/ 3409575 w 3417806"/>
              <a:gd name="connsiteY4" fmla="*/ 6881750 h 7450504"/>
              <a:gd name="connsiteX5" fmla="*/ 2856402 w 3417806"/>
              <a:gd name="connsiteY5" fmla="*/ 7450504 h 7450504"/>
              <a:gd name="connsiteX6" fmla="*/ 591659 w 3417806"/>
              <a:gd name="connsiteY6" fmla="*/ 7450504 h 7450504"/>
              <a:gd name="connsiteX7" fmla="*/ 1357 w 3417806"/>
              <a:gd name="connsiteY7" fmla="*/ 6887687 h 7450504"/>
              <a:gd name="connsiteX8" fmla="*/ 5768 w 3417806"/>
              <a:gd name="connsiteY8" fmla="*/ 570510 h 7450504"/>
              <a:gd name="connsiteX0" fmla="*/ 10160 w 3422198"/>
              <a:gd name="connsiteY0" fmla="*/ 570510 h 7450504"/>
              <a:gd name="connsiteX1" fmla="*/ 587640 w 3422198"/>
              <a:gd name="connsiteY1" fmla="*/ 0 h 7450504"/>
              <a:gd name="connsiteX2" fmla="*/ 2855827 w 3422198"/>
              <a:gd name="connsiteY2" fmla="*/ 5938 h 7450504"/>
              <a:gd name="connsiteX3" fmla="*/ 3418934 w 3422198"/>
              <a:gd name="connsiteY3" fmla="*/ 562222 h 7450504"/>
              <a:gd name="connsiteX4" fmla="*/ 3413967 w 3422198"/>
              <a:gd name="connsiteY4" fmla="*/ 6881750 h 7450504"/>
              <a:gd name="connsiteX5" fmla="*/ 2860794 w 3422198"/>
              <a:gd name="connsiteY5" fmla="*/ 7450504 h 7450504"/>
              <a:gd name="connsiteX6" fmla="*/ 596051 w 3422198"/>
              <a:gd name="connsiteY6" fmla="*/ 7450504 h 7450504"/>
              <a:gd name="connsiteX7" fmla="*/ 5749 w 3422198"/>
              <a:gd name="connsiteY7" fmla="*/ 6887687 h 7450504"/>
              <a:gd name="connsiteX8" fmla="*/ 10160 w 3422198"/>
              <a:gd name="connsiteY8" fmla="*/ 570510 h 7450504"/>
              <a:gd name="connsiteX0" fmla="*/ 5453 w 3417491"/>
              <a:gd name="connsiteY0" fmla="*/ 570510 h 7450504"/>
              <a:gd name="connsiteX1" fmla="*/ 582933 w 3417491"/>
              <a:gd name="connsiteY1" fmla="*/ 0 h 7450504"/>
              <a:gd name="connsiteX2" fmla="*/ 2851120 w 3417491"/>
              <a:gd name="connsiteY2" fmla="*/ 5938 h 7450504"/>
              <a:gd name="connsiteX3" fmla="*/ 3414227 w 3417491"/>
              <a:gd name="connsiteY3" fmla="*/ 562222 h 7450504"/>
              <a:gd name="connsiteX4" fmla="*/ 3409260 w 3417491"/>
              <a:gd name="connsiteY4" fmla="*/ 6881750 h 7450504"/>
              <a:gd name="connsiteX5" fmla="*/ 2856087 w 3417491"/>
              <a:gd name="connsiteY5" fmla="*/ 7450504 h 7450504"/>
              <a:gd name="connsiteX6" fmla="*/ 591344 w 3417491"/>
              <a:gd name="connsiteY6" fmla="*/ 7450504 h 7450504"/>
              <a:gd name="connsiteX7" fmla="*/ 1042 w 3417491"/>
              <a:gd name="connsiteY7" fmla="*/ 6887687 h 7450504"/>
              <a:gd name="connsiteX8" fmla="*/ 5453 w 3417491"/>
              <a:gd name="connsiteY8" fmla="*/ 570510 h 7450504"/>
              <a:gd name="connsiteX0" fmla="*/ 5453 w 3417491"/>
              <a:gd name="connsiteY0" fmla="*/ 570517 h 7450511"/>
              <a:gd name="connsiteX1" fmla="*/ 582933 w 3417491"/>
              <a:gd name="connsiteY1" fmla="*/ 7 h 7450511"/>
              <a:gd name="connsiteX2" fmla="*/ 2851120 w 3417491"/>
              <a:gd name="connsiteY2" fmla="*/ 5945 h 7450511"/>
              <a:gd name="connsiteX3" fmla="*/ 3414227 w 3417491"/>
              <a:gd name="connsiteY3" fmla="*/ 562229 h 7450511"/>
              <a:gd name="connsiteX4" fmla="*/ 3409260 w 3417491"/>
              <a:gd name="connsiteY4" fmla="*/ 6881757 h 7450511"/>
              <a:gd name="connsiteX5" fmla="*/ 2856087 w 3417491"/>
              <a:gd name="connsiteY5" fmla="*/ 7450511 h 7450511"/>
              <a:gd name="connsiteX6" fmla="*/ 591344 w 3417491"/>
              <a:gd name="connsiteY6" fmla="*/ 7450511 h 7450511"/>
              <a:gd name="connsiteX7" fmla="*/ 1042 w 3417491"/>
              <a:gd name="connsiteY7" fmla="*/ 6887694 h 7450511"/>
              <a:gd name="connsiteX8" fmla="*/ 5453 w 3417491"/>
              <a:gd name="connsiteY8" fmla="*/ 570517 h 7450511"/>
              <a:gd name="connsiteX0" fmla="*/ 5453 w 3417491"/>
              <a:gd name="connsiteY0" fmla="*/ 683881 h 7563875"/>
              <a:gd name="connsiteX1" fmla="*/ 582933 w 3417491"/>
              <a:gd name="connsiteY1" fmla="*/ 113371 h 7563875"/>
              <a:gd name="connsiteX2" fmla="*/ 2851120 w 3417491"/>
              <a:gd name="connsiteY2" fmla="*/ 119309 h 7563875"/>
              <a:gd name="connsiteX3" fmla="*/ 3414227 w 3417491"/>
              <a:gd name="connsiteY3" fmla="*/ 675593 h 7563875"/>
              <a:gd name="connsiteX4" fmla="*/ 3409260 w 3417491"/>
              <a:gd name="connsiteY4" fmla="*/ 6995121 h 7563875"/>
              <a:gd name="connsiteX5" fmla="*/ 2856087 w 3417491"/>
              <a:gd name="connsiteY5" fmla="*/ 7563875 h 7563875"/>
              <a:gd name="connsiteX6" fmla="*/ 591344 w 3417491"/>
              <a:gd name="connsiteY6" fmla="*/ 7563875 h 7563875"/>
              <a:gd name="connsiteX7" fmla="*/ 1042 w 3417491"/>
              <a:gd name="connsiteY7" fmla="*/ 7001058 h 7563875"/>
              <a:gd name="connsiteX8" fmla="*/ 5453 w 3417491"/>
              <a:gd name="connsiteY8" fmla="*/ 683881 h 7563875"/>
              <a:gd name="connsiteX0" fmla="*/ 5453 w 3414627"/>
              <a:gd name="connsiteY0" fmla="*/ 570518 h 7450512"/>
              <a:gd name="connsiteX1" fmla="*/ 582933 w 3414627"/>
              <a:gd name="connsiteY1" fmla="*/ 8 h 7450512"/>
              <a:gd name="connsiteX2" fmla="*/ 2851120 w 3414627"/>
              <a:gd name="connsiteY2" fmla="*/ 5946 h 7450512"/>
              <a:gd name="connsiteX3" fmla="*/ 3414227 w 3414627"/>
              <a:gd name="connsiteY3" fmla="*/ 562230 h 7450512"/>
              <a:gd name="connsiteX4" fmla="*/ 3409260 w 3414627"/>
              <a:gd name="connsiteY4" fmla="*/ 6881758 h 7450512"/>
              <a:gd name="connsiteX5" fmla="*/ 2856087 w 3414627"/>
              <a:gd name="connsiteY5" fmla="*/ 7450512 h 7450512"/>
              <a:gd name="connsiteX6" fmla="*/ 591344 w 3414627"/>
              <a:gd name="connsiteY6" fmla="*/ 7450512 h 7450512"/>
              <a:gd name="connsiteX7" fmla="*/ 1042 w 3414627"/>
              <a:gd name="connsiteY7" fmla="*/ 6887695 h 7450512"/>
              <a:gd name="connsiteX8" fmla="*/ 5453 w 3414627"/>
              <a:gd name="connsiteY8" fmla="*/ 570518 h 7450512"/>
              <a:gd name="connsiteX0" fmla="*/ 5453 w 3414240"/>
              <a:gd name="connsiteY0" fmla="*/ 570518 h 7450512"/>
              <a:gd name="connsiteX1" fmla="*/ 582933 w 3414240"/>
              <a:gd name="connsiteY1" fmla="*/ 8 h 7450512"/>
              <a:gd name="connsiteX2" fmla="*/ 2851120 w 3414240"/>
              <a:gd name="connsiteY2" fmla="*/ 5946 h 7450512"/>
              <a:gd name="connsiteX3" fmla="*/ 3414227 w 3414240"/>
              <a:gd name="connsiteY3" fmla="*/ 562230 h 7450512"/>
              <a:gd name="connsiteX4" fmla="*/ 3409260 w 3414240"/>
              <a:gd name="connsiteY4" fmla="*/ 6881758 h 7450512"/>
              <a:gd name="connsiteX5" fmla="*/ 2856087 w 3414240"/>
              <a:gd name="connsiteY5" fmla="*/ 7450512 h 7450512"/>
              <a:gd name="connsiteX6" fmla="*/ 591344 w 3414240"/>
              <a:gd name="connsiteY6" fmla="*/ 7450512 h 7450512"/>
              <a:gd name="connsiteX7" fmla="*/ 1042 w 3414240"/>
              <a:gd name="connsiteY7" fmla="*/ 6887695 h 7450512"/>
              <a:gd name="connsiteX8" fmla="*/ 5453 w 3414240"/>
              <a:gd name="connsiteY8" fmla="*/ 570518 h 7450512"/>
              <a:gd name="connsiteX0" fmla="*/ 5453 w 3414227"/>
              <a:gd name="connsiteY0" fmla="*/ 715793 h 7595787"/>
              <a:gd name="connsiteX1" fmla="*/ 582933 w 3414227"/>
              <a:gd name="connsiteY1" fmla="*/ 145283 h 7595787"/>
              <a:gd name="connsiteX2" fmla="*/ 2851120 w 3414227"/>
              <a:gd name="connsiteY2" fmla="*/ 151221 h 7595787"/>
              <a:gd name="connsiteX3" fmla="*/ 3414227 w 3414227"/>
              <a:gd name="connsiteY3" fmla="*/ 707505 h 7595787"/>
              <a:gd name="connsiteX4" fmla="*/ 3409260 w 3414227"/>
              <a:gd name="connsiteY4" fmla="*/ 7027033 h 7595787"/>
              <a:gd name="connsiteX5" fmla="*/ 2856087 w 3414227"/>
              <a:gd name="connsiteY5" fmla="*/ 7595787 h 7595787"/>
              <a:gd name="connsiteX6" fmla="*/ 591344 w 3414227"/>
              <a:gd name="connsiteY6" fmla="*/ 7595787 h 7595787"/>
              <a:gd name="connsiteX7" fmla="*/ 1042 w 3414227"/>
              <a:gd name="connsiteY7" fmla="*/ 7032970 h 7595787"/>
              <a:gd name="connsiteX8" fmla="*/ 5453 w 3414227"/>
              <a:gd name="connsiteY8" fmla="*/ 715793 h 7595787"/>
              <a:gd name="connsiteX0" fmla="*/ 5453 w 3414227"/>
              <a:gd name="connsiteY0" fmla="*/ 715793 h 7595787"/>
              <a:gd name="connsiteX1" fmla="*/ 582933 w 3414227"/>
              <a:gd name="connsiteY1" fmla="*/ 145283 h 7595787"/>
              <a:gd name="connsiteX2" fmla="*/ 2851120 w 3414227"/>
              <a:gd name="connsiteY2" fmla="*/ 151221 h 7595787"/>
              <a:gd name="connsiteX3" fmla="*/ 3414227 w 3414227"/>
              <a:gd name="connsiteY3" fmla="*/ 707505 h 7595787"/>
              <a:gd name="connsiteX4" fmla="*/ 3409260 w 3414227"/>
              <a:gd name="connsiteY4" fmla="*/ 7027033 h 7595787"/>
              <a:gd name="connsiteX5" fmla="*/ 2856087 w 3414227"/>
              <a:gd name="connsiteY5" fmla="*/ 7595787 h 7595787"/>
              <a:gd name="connsiteX6" fmla="*/ 591344 w 3414227"/>
              <a:gd name="connsiteY6" fmla="*/ 7595787 h 7595787"/>
              <a:gd name="connsiteX7" fmla="*/ 1042 w 3414227"/>
              <a:gd name="connsiteY7" fmla="*/ 7032970 h 7595787"/>
              <a:gd name="connsiteX8" fmla="*/ 5453 w 3414227"/>
              <a:gd name="connsiteY8" fmla="*/ 715793 h 7595787"/>
              <a:gd name="connsiteX0" fmla="*/ 5453 w 3414886"/>
              <a:gd name="connsiteY0" fmla="*/ 570518 h 7450512"/>
              <a:gd name="connsiteX1" fmla="*/ 582933 w 3414886"/>
              <a:gd name="connsiteY1" fmla="*/ 8 h 7450512"/>
              <a:gd name="connsiteX2" fmla="*/ 2851120 w 3414886"/>
              <a:gd name="connsiteY2" fmla="*/ 5946 h 7450512"/>
              <a:gd name="connsiteX3" fmla="*/ 3414227 w 3414886"/>
              <a:gd name="connsiteY3" fmla="*/ 562230 h 7450512"/>
              <a:gd name="connsiteX4" fmla="*/ 3409260 w 3414886"/>
              <a:gd name="connsiteY4" fmla="*/ 6881758 h 7450512"/>
              <a:gd name="connsiteX5" fmla="*/ 2856087 w 3414886"/>
              <a:gd name="connsiteY5" fmla="*/ 7450512 h 7450512"/>
              <a:gd name="connsiteX6" fmla="*/ 591344 w 3414886"/>
              <a:gd name="connsiteY6" fmla="*/ 7450512 h 7450512"/>
              <a:gd name="connsiteX7" fmla="*/ 1042 w 3414886"/>
              <a:gd name="connsiteY7" fmla="*/ 6887695 h 7450512"/>
              <a:gd name="connsiteX8" fmla="*/ 5453 w 3414886"/>
              <a:gd name="connsiteY8" fmla="*/ 570518 h 7450512"/>
              <a:gd name="connsiteX0" fmla="*/ 5453 w 3414886"/>
              <a:gd name="connsiteY0" fmla="*/ 570518 h 7450512"/>
              <a:gd name="connsiteX1" fmla="*/ 582933 w 3414886"/>
              <a:gd name="connsiteY1" fmla="*/ 8 h 7450512"/>
              <a:gd name="connsiteX2" fmla="*/ 2851120 w 3414886"/>
              <a:gd name="connsiteY2" fmla="*/ 5946 h 7450512"/>
              <a:gd name="connsiteX3" fmla="*/ 3414227 w 3414886"/>
              <a:gd name="connsiteY3" fmla="*/ 562230 h 7450512"/>
              <a:gd name="connsiteX4" fmla="*/ 3409260 w 3414886"/>
              <a:gd name="connsiteY4" fmla="*/ 6881758 h 7450512"/>
              <a:gd name="connsiteX5" fmla="*/ 2856087 w 3414886"/>
              <a:gd name="connsiteY5" fmla="*/ 7450512 h 7450512"/>
              <a:gd name="connsiteX6" fmla="*/ 591344 w 3414886"/>
              <a:gd name="connsiteY6" fmla="*/ 7450512 h 7450512"/>
              <a:gd name="connsiteX7" fmla="*/ 1042 w 3414886"/>
              <a:gd name="connsiteY7" fmla="*/ 6887695 h 7450512"/>
              <a:gd name="connsiteX8" fmla="*/ 5453 w 3414886"/>
              <a:gd name="connsiteY8" fmla="*/ 570518 h 7450512"/>
              <a:gd name="connsiteX0" fmla="*/ 5453 w 3416891"/>
              <a:gd name="connsiteY0" fmla="*/ 570518 h 7450512"/>
              <a:gd name="connsiteX1" fmla="*/ 582933 w 3416891"/>
              <a:gd name="connsiteY1" fmla="*/ 8 h 7450512"/>
              <a:gd name="connsiteX2" fmla="*/ 2851120 w 3416891"/>
              <a:gd name="connsiteY2" fmla="*/ 5946 h 7450512"/>
              <a:gd name="connsiteX3" fmla="*/ 3414227 w 3416891"/>
              <a:gd name="connsiteY3" fmla="*/ 562230 h 7450512"/>
              <a:gd name="connsiteX4" fmla="*/ 3409260 w 3416891"/>
              <a:gd name="connsiteY4" fmla="*/ 6881758 h 7450512"/>
              <a:gd name="connsiteX5" fmla="*/ 2856087 w 3416891"/>
              <a:gd name="connsiteY5" fmla="*/ 7450512 h 7450512"/>
              <a:gd name="connsiteX6" fmla="*/ 591344 w 3416891"/>
              <a:gd name="connsiteY6" fmla="*/ 7450512 h 7450512"/>
              <a:gd name="connsiteX7" fmla="*/ 1042 w 3416891"/>
              <a:gd name="connsiteY7" fmla="*/ 6887695 h 7450512"/>
              <a:gd name="connsiteX8" fmla="*/ 5453 w 3416891"/>
              <a:gd name="connsiteY8" fmla="*/ 570518 h 7450512"/>
              <a:gd name="connsiteX0" fmla="*/ 5453 w 3416891"/>
              <a:gd name="connsiteY0" fmla="*/ 570518 h 7450512"/>
              <a:gd name="connsiteX1" fmla="*/ 582933 w 3416891"/>
              <a:gd name="connsiteY1" fmla="*/ 8 h 7450512"/>
              <a:gd name="connsiteX2" fmla="*/ 2851120 w 3416891"/>
              <a:gd name="connsiteY2" fmla="*/ 5946 h 7450512"/>
              <a:gd name="connsiteX3" fmla="*/ 3414227 w 3416891"/>
              <a:gd name="connsiteY3" fmla="*/ 562230 h 7450512"/>
              <a:gd name="connsiteX4" fmla="*/ 3409260 w 3416891"/>
              <a:gd name="connsiteY4" fmla="*/ 6881758 h 7450512"/>
              <a:gd name="connsiteX5" fmla="*/ 2856087 w 3416891"/>
              <a:gd name="connsiteY5" fmla="*/ 7450512 h 7450512"/>
              <a:gd name="connsiteX6" fmla="*/ 591344 w 3416891"/>
              <a:gd name="connsiteY6" fmla="*/ 7450512 h 7450512"/>
              <a:gd name="connsiteX7" fmla="*/ 1042 w 3416891"/>
              <a:gd name="connsiteY7" fmla="*/ 6887695 h 7450512"/>
              <a:gd name="connsiteX8" fmla="*/ 5453 w 3416891"/>
              <a:gd name="connsiteY8" fmla="*/ 570518 h 7450512"/>
              <a:gd name="connsiteX0" fmla="*/ 5453 w 3416891"/>
              <a:gd name="connsiteY0" fmla="*/ 570518 h 7450512"/>
              <a:gd name="connsiteX1" fmla="*/ 582933 w 3416891"/>
              <a:gd name="connsiteY1" fmla="*/ 8 h 7450512"/>
              <a:gd name="connsiteX2" fmla="*/ 2851120 w 3416891"/>
              <a:gd name="connsiteY2" fmla="*/ 5946 h 7450512"/>
              <a:gd name="connsiteX3" fmla="*/ 3414227 w 3416891"/>
              <a:gd name="connsiteY3" fmla="*/ 562230 h 7450512"/>
              <a:gd name="connsiteX4" fmla="*/ 3409260 w 3416891"/>
              <a:gd name="connsiteY4" fmla="*/ 6881758 h 7450512"/>
              <a:gd name="connsiteX5" fmla="*/ 2856087 w 3416891"/>
              <a:gd name="connsiteY5" fmla="*/ 7450512 h 7450512"/>
              <a:gd name="connsiteX6" fmla="*/ 591344 w 3416891"/>
              <a:gd name="connsiteY6" fmla="*/ 7450512 h 7450512"/>
              <a:gd name="connsiteX7" fmla="*/ 1042 w 3416891"/>
              <a:gd name="connsiteY7" fmla="*/ 6887695 h 7450512"/>
              <a:gd name="connsiteX8" fmla="*/ 5453 w 3416891"/>
              <a:gd name="connsiteY8" fmla="*/ 570518 h 7450512"/>
              <a:gd name="connsiteX0" fmla="*/ 5453 w 3458864"/>
              <a:gd name="connsiteY0" fmla="*/ 715793 h 7637916"/>
              <a:gd name="connsiteX1" fmla="*/ 582933 w 3458864"/>
              <a:gd name="connsiteY1" fmla="*/ 145283 h 7637916"/>
              <a:gd name="connsiteX2" fmla="*/ 2851120 w 3458864"/>
              <a:gd name="connsiteY2" fmla="*/ 151221 h 7637916"/>
              <a:gd name="connsiteX3" fmla="*/ 3414227 w 3458864"/>
              <a:gd name="connsiteY3" fmla="*/ 707505 h 7637916"/>
              <a:gd name="connsiteX4" fmla="*/ 3415610 w 3458864"/>
              <a:gd name="connsiteY4" fmla="*/ 7027033 h 7637916"/>
              <a:gd name="connsiteX5" fmla="*/ 2856087 w 3458864"/>
              <a:gd name="connsiteY5" fmla="*/ 7595787 h 7637916"/>
              <a:gd name="connsiteX6" fmla="*/ 591344 w 3458864"/>
              <a:gd name="connsiteY6" fmla="*/ 7595787 h 7637916"/>
              <a:gd name="connsiteX7" fmla="*/ 1042 w 3458864"/>
              <a:gd name="connsiteY7" fmla="*/ 7032970 h 7637916"/>
              <a:gd name="connsiteX8" fmla="*/ 5453 w 3458864"/>
              <a:gd name="connsiteY8" fmla="*/ 715793 h 7637916"/>
              <a:gd name="connsiteX0" fmla="*/ 5453 w 3455904"/>
              <a:gd name="connsiteY0" fmla="*/ 715793 h 7637916"/>
              <a:gd name="connsiteX1" fmla="*/ 582933 w 3455904"/>
              <a:gd name="connsiteY1" fmla="*/ 145283 h 7637916"/>
              <a:gd name="connsiteX2" fmla="*/ 2851120 w 3455904"/>
              <a:gd name="connsiteY2" fmla="*/ 151221 h 7637916"/>
              <a:gd name="connsiteX3" fmla="*/ 3414227 w 3455904"/>
              <a:gd name="connsiteY3" fmla="*/ 707505 h 7637916"/>
              <a:gd name="connsiteX4" fmla="*/ 3415610 w 3455904"/>
              <a:gd name="connsiteY4" fmla="*/ 7027033 h 7637916"/>
              <a:gd name="connsiteX5" fmla="*/ 2856087 w 3455904"/>
              <a:gd name="connsiteY5" fmla="*/ 7595787 h 7637916"/>
              <a:gd name="connsiteX6" fmla="*/ 591344 w 3455904"/>
              <a:gd name="connsiteY6" fmla="*/ 7595787 h 7637916"/>
              <a:gd name="connsiteX7" fmla="*/ 1042 w 3455904"/>
              <a:gd name="connsiteY7" fmla="*/ 7032970 h 7637916"/>
              <a:gd name="connsiteX8" fmla="*/ 5453 w 3455904"/>
              <a:gd name="connsiteY8" fmla="*/ 715793 h 7637916"/>
              <a:gd name="connsiteX0" fmla="*/ 5453 w 3415618"/>
              <a:gd name="connsiteY0" fmla="*/ 717261 h 7639384"/>
              <a:gd name="connsiteX1" fmla="*/ 582933 w 3415618"/>
              <a:gd name="connsiteY1" fmla="*/ 146751 h 7639384"/>
              <a:gd name="connsiteX2" fmla="*/ 2851120 w 3415618"/>
              <a:gd name="connsiteY2" fmla="*/ 152689 h 7639384"/>
              <a:gd name="connsiteX3" fmla="*/ 3414227 w 3415618"/>
              <a:gd name="connsiteY3" fmla="*/ 708973 h 7639384"/>
              <a:gd name="connsiteX4" fmla="*/ 3415610 w 3415618"/>
              <a:gd name="connsiteY4" fmla="*/ 7028501 h 7639384"/>
              <a:gd name="connsiteX5" fmla="*/ 2856087 w 3415618"/>
              <a:gd name="connsiteY5" fmla="*/ 7597255 h 7639384"/>
              <a:gd name="connsiteX6" fmla="*/ 591344 w 3415618"/>
              <a:gd name="connsiteY6" fmla="*/ 7597255 h 7639384"/>
              <a:gd name="connsiteX7" fmla="*/ 1042 w 3415618"/>
              <a:gd name="connsiteY7" fmla="*/ 7034438 h 7639384"/>
              <a:gd name="connsiteX8" fmla="*/ 5453 w 3415618"/>
              <a:gd name="connsiteY8" fmla="*/ 717261 h 7639384"/>
              <a:gd name="connsiteX0" fmla="*/ 5453 w 3415618"/>
              <a:gd name="connsiteY0" fmla="*/ 570518 h 7492641"/>
              <a:gd name="connsiteX1" fmla="*/ 582933 w 3415618"/>
              <a:gd name="connsiteY1" fmla="*/ 8 h 7492641"/>
              <a:gd name="connsiteX2" fmla="*/ 2851120 w 3415618"/>
              <a:gd name="connsiteY2" fmla="*/ 5946 h 7492641"/>
              <a:gd name="connsiteX3" fmla="*/ 3414227 w 3415618"/>
              <a:gd name="connsiteY3" fmla="*/ 562230 h 7492641"/>
              <a:gd name="connsiteX4" fmla="*/ 3415610 w 3415618"/>
              <a:gd name="connsiteY4" fmla="*/ 6881758 h 7492641"/>
              <a:gd name="connsiteX5" fmla="*/ 2856087 w 3415618"/>
              <a:gd name="connsiteY5" fmla="*/ 7450512 h 7492641"/>
              <a:gd name="connsiteX6" fmla="*/ 591344 w 3415618"/>
              <a:gd name="connsiteY6" fmla="*/ 7450512 h 7492641"/>
              <a:gd name="connsiteX7" fmla="*/ 1042 w 3415618"/>
              <a:gd name="connsiteY7" fmla="*/ 6887695 h 7492641"/>
              <a:gd name="connsiteX8" fmla="*/ 5453 w 3415618"/>
              <a:gd name="connsiteY8" fmla="*/ 570518 h 7492641"/>
              <a:gd name="connsiteX0" fmla="*/ 5453 w 3415618"/>
              <a:gd name="connsiteY0" fmla="*/ 570518 h 7492641"/>
              <a:gd name="connsiteX1" fmla="*/ 582933 w 3415618"/>
              <a:gd name="connsiteY1" fmla="*/ 8 h 7492641"/>
              <a:gd name="connsiteX2" fmla="*/ 2851120 w 3415618"/>
              <a:gd name="connsiteY2" fmla="*/ 5946 h 7492641"/>
              <a:gd name="connsiteX3" fmla="*/ 3414227 w 3415618"/>
              <a:gd name="connsiteY3" fmla="*/ 562230 h 7492641"/>
              <a:gd name="connsiteX4" fmla="*/ 3415610 w 3415618"/>
              <a:gd name="connsiteY4" fmla="*/ 6881758 h 7492641"/>
              <a:gd name="connsiteX5" fmla="*/ 2856087 w 3415618"/>
              <a:gd name="connsiteY5" fmla="*/ 7450512 h 7492641"/>
              <a:gd name="connsiteX6" fmla="*/ 591344 w 3415618"/>
              <a:gd name="connsiteY6" fmla="*/ 7450512 h 7492641"/>
              <a:gd name="connsiteX7" fmla="*/ 1042 w 3415618"/>
              <a:gd name="connsiteY7" fmla="*/ 6887695 h 7492641"/>
              <a:gd name="connsiteX8" fmla="*/ 5453 w 3415618"/>
              <a:gd name="connsiteY8" fmla="*/ 570518 h 7492641"/>
              <a:gd name="connsiteX0" fmla="*/ 5453 w 3415618"/>
              <a:gd name="connsiteY0" fmla="*/ 570518 h 7492641"/>
              <a:gd name="connsiteX1" fmla="*/ 582933 w 3415618"/>
              <a:gd name="connsiteY1" fmla="*/ 8 h 7492641"/>
              <a:gd name="connsiteX2" fmla="*/ 2851120 w 3415618"/>
              <a:gd name="connsiteY2" fmla="*/ 5946 h 7492641"/>
              <a:gd name="connsiteX3" fmla="*/ 3414227 w 3415618"/>
              <a:gd name="connsiteY3" fmla="*/ 562230 h 7492641"/>
              <a:gd name="connsiteX4" fmla="*/ 3415610 w 3415618"/>
              <a:gd name="connsiteY4" fmla="*/ 6881758 h 7492641"/>
              <a:gd name="connsiteX5" fmla="*/ 2856087 w 3415618"/>
              <a:gd name="connsiteY5" fmla="*/ 7450512 h 7492641"/>
              <a:gd name="connsiteX6" fmla="*/ 591344 w 3415618"/>
              <a:gd name="connsiteY6" fmla="*/ 7450512 h 7492641"/>
              <a:gd name="connsiteX7" fmla="*/ 1042 w 3415618"/>
              <a:gd name="connsiteY7" fmla="*/ 6887695 h 7492641"/>
              <a:gd name="connsiteX8" fmla="*/ 5453 w 3415618"/>
              <a:gd name="connsiteY8" fmla="*/ 570518 h 7492641"/>
              <a:gd name="connsiteX0" fmla="*/ 5453 w 3415618"/>
              <a:gd name="connsiteY0" fmla="*/ 570518 h 7450512"/>
              <a:gd name="connsiteX1" fmla="*/ 582933 w 3415618"/>
              <a:gd name="connsiteY1" fmla="*/ 8 h 7450512"/>
              <a:gd name="connsiteX2" fmla="*/ 2851120 w 3415618"/>
              <a:gd name="connsiteY2" fmla="*/ 5946 h 7450512"/>
              <a:gd name="connsiteX3" fmla="*/ 3414227 w 3415618"/>
              <a:gd name="connsiteY3" fmla="*/ 562230 h 7450512"/>
              <a:gd name="connsiteX4" fmla="*/ 3415610 w 3415618"/>
              <a:gd name="connsiteY4" fmla="*/ 6881758 h 7450512"/>
              <a:gd name="connsiteX5" fmla="*/ 2856087 w 3415618"/>
              <a:gd name="connsiteY5" fmla="*/ 7450512 h 7450512"/>
              <a:gd name="connsiteX6" fmla="*/ 591344 w 3415618"/>
              <a:gd name="connsiteY6" fmla="*/ 7450512 h 7450512"/>
              <a:gd name="connsiteX7" fmla="*/ 1042 w 3415618"/>
              <a:gd name="connsiteY7" fmla="*/ 6887695 h 7450512"/>
              <a:gd name="connsiteX8" fmla="*/ 5453 w 3415618"/>
              <a:gd name="connsiteY8" fmla="*/ 570518 h 7450512"/>
              <a:gd name="connsiteX0" fmla="*/ 5453 w 3415615"/>
              <a:gd name="connsiteY0" fmla="*/ 570518 h 7450517"/>
              <a:gd name="connsiteX1" fmla="*/ 582933 w 3415615"/>
              <a:gd name="connsiteY1" fmla="*/ 8 h 7450517"/>
              <a:gd name="connsiteX2" fmla="*/ 2851120 w 3415615"/>
              <a:gd name="connsiteY2" fmla="*/ 5946 h 7450517"/>
              <a:gd name="connsiteX3" fmla="*/ 3414227 w 3415615"/>
              <a:gd name="connsiteY3" fmla="*/ 562230 h 7450517"/>
              <a:gd name="connsiteX4" fmla="*/ 3415610 w 3415615"/>
              <a:gd name="connsiteY4" fmla="*/ 6881758 h 7450517"/>
              <a:gd name="connsiteX5" fmla="*/ 2856087 w 3415615"/>
              <a:gd name="connsiteY5" fmla="*/ 7450512 h 7450517"/>
              <a:gd name="connsiteX6" fmla="*/ 591344 w 3415615"/>
              <a:gd name="connsiteY6" fmla="*/ 7450512 h 7450517"/>
              <a:gd name="connsiteX7" fmla="*/ 1042 w 3415615"/>
              <a:gd name="connsiteY7" fmla="*/ 6887695 h 7450517"/>
              <a:gd name="connsiteX8" fmla="*/ 5453 w 3415615"/>
              <a:gd name="connsiteY8" fmla="*/ 570518 h 7450517"/>
              <a:gd name="connsiteX0" fmla="*/ 5453 w 3415610"/>
              <a:gd name="connsiteY0" fmla="*/ 570518 h 7450516"/>
              <a:gd name="connsiteX1" fmla="*/ 582933 w 3415610"/>
              <a:gd name="connsiteY1" fmla="*/ 8 h 7450516"/>
              <a:gd name="connsiteX2" fmla="*/ 2851120 w 3415610"/>
              <a:gd name="connsiteY2" fmla="*/ 5946 h 7450516"/>
              <a:gd name="connsiteX3" fmla="*/ 3414227 w 3415610"/>
              <a:gd name="connsiteY3" fmla="*/ 562230 h 7450516"/>
              <a:gd name="connsiteX4" fmla="*/ 3415610 w 3415610"/>
              <a:gd name="connsiteY4" fmla="*/ 6881758 h 7450516"/>
              <a:gd name="connsiteX5" fmla="*/ 2856087 w 3415610"/>
              <a:gd name="connsiteY5" fmla="*/ 7450512 h 7450516"/>
              <a:gd name="connsiteX6" fmla="*/ 591344 w 3415610"/>
              <a:gd name="connsiteY6" fmla="*/ 7450512 h 7450516"/>
              <a:gd name="connsiteX7" fmla="*/ 1042 w 3415610"/>
              <a:gd name="connsiteY7" fmla="*/ 6887695 h 7450516"/>
              <a:gd name="connsiteX8" fmla="*/ 5453 w 3415610"/>
              <a:gd name="connsiteY8" fmla="*/ 570518 h 7450516"/>
              <a:gd name="connsiteX0" fmla="*/ 5453 w 3415610"/>
              <a:gd name="connsiteY0" fmla="*/ 570518 h 7450516"/>
              <a:gd name="connsiteX1" fmla="*/ 582933 w 3415610"/>
              <a:gd name="connsiteY1" fmla="*/ 8 h 7450516"/>
              <a:gd name="connsiteX2" fmla="*/ 2851120 w 3415610"/>
              <a:gd name="connsiteY2" fmla="*/ 5946 h 7450516"/>
              <a:gd name="connsiteX3" fmla="*/ 3414227 w 3415610"/>
              <a:gd name="connsiteY3" fmla="*/ 562230 h 7450516"/>
              <a:gd name="connsiteX4" fmla="*/ 3415610 w 3415610"/>
              <a:gd name="connsiteY4" fmla="*/ 6881758 h 7450516"/>
              <a:gd name="connsiteX5" fmla="*/ 2852912 w 3415610"/>
              <a:gd name="connsiteY5" fmla="*/ 7450512 h 7450516"/>
              <a:gd name="connsiteX6" fmla="*/ 591344 w 3415610"/>
              <a:gd name="connsiteY6" fmla="*/ 7450512 h 7450516"/>
              <a:gd name="connsiteX7" fmla="*/ 1042 w 3415610"/>
              <a:gd name="connsiteY7" fmla="*/ 6887695 h 7450516"/>
              <a:gd name="connsiteX8" fmla="*/ 5453 w 3415610"/>
              <a:gd name="connsiteY8" fmla="*/ 570518 h 7450516"/>
              <a:gd name="connsiteX0" fmla="*/ 5453 w 3415610"/>
              <a:gd name="connsiteY0" fmla="*/ 570518 h 7450516"/>
              <a:gd name="connsiteX1" fmla="*/ 582933 w 3415610"/>
              <a:gd name="connsiteY1" fmla="*/ 8 h 7450516"/>
              <a:gd name="connsiteX2" fmla="*/ 2851120 w 3415610"/>
              <a:gd name="connsiteY2" fmla="*/ 5946 h 7450516"/>
              <a:gd name="connsiteX3" fmla="*/ 3414227 w 3415610"/>
              <a:gd name="connsiteY3" fmla="*/ 562230 h 7450516"/>
              <a:gd name="connsiteX4" fmla="*/ 3415610 w 3415610"/>
              <a:gd name="connsiteY4" fmla="*/ 6881758 h 7450516"/>
              <a:gd name="connsiteX5" fmla="*/ 2852912 w 3415610"/>
              <a:gd name="connsiteY5" fmla="*/ 7450512 h 7450516"/>
              <a:gd name="connsiteX6" fmla="*/ 584994 w 3415610"/>
              <a:gd name="connsiteY6" fmla="*/ 7450512 h 7450516"/>
              <a:gd name="connsiteX7" fmla="*/ 1042 w 3415610"/>
              <a:gd name="connsiteY7" fmla="*/ 6887695 h 7450516"/>
              <a:gd name="connsiteX8" fmla="*/ 5453 w 3415610"/>
              <a:gd name="connsiteY8" fmla="*/ 570518 h 7450516"/>
              <a:gd name="connsiteX0" fmla="*/ 5453 w 3415610"/>
              <a:gd name="connsiteY0" fmla="*/ 570518 h 7450549"/>
              <a:gd name="connsiteX1" fmla="*/ 582933 w 3415610"/>
              <a:gd name="connsiteY1" fmla="*/ 8 h 7450549"/>
              <a:gd name="connsiteX2" fmla="*/ 2851120 w 3415610"/>
              <a:gd name="connsiteY2" fmla="*/ 5946 h 7450549"/>
              <a:gd name="connsiteX3" fmla="*/ 3414227 w 3415610"/>
              <a:gd name="connsiteY3" fmla="*/ 562230 h 7450549"/>
              <a:gd name="connsiteX4" fmla="*/ 3415610 w 3415610"/>
              <a:gd name="connsiteY4" fmla="*/ 6881758 h 7450549"/>
              <a:gd name="connsiteX5" fmla="*/ 2852912 w 3415610"/>
              <a:gd name="connsiteY5" fmla="*/ 7450512 h 7450549"/>
              <a:gd name="connsiteX6" fmla="*/ 584994 w 3415610"/>
              <a:gd name="connsiteY6" fmla="*/ 7450512 h 7450549"/>
              <a:gd name="connsiteX7" fmla="*/ 1042 w 3415610"/>
              <a:gd name="connsiteY7" fmla="*/ 6887695 h 7450549"/>
              <a:gd name="connsiteX8" fmla="*/ 5453 w 3415610"/>
              <a:gd name="connsiteY8" fmla="*/ 570518 h 7450549"/>
              <a:gd name="connsiteX0" fmla="*/ 5453 w 3415610"/>
              <a:gd name="connsiteY0" fmla="*/ 570510 h 7450541"/>
              <a:gd name="connsiteX1" fmla="*/ 582933 w 3415610"/>
              <a:gd name="connsiteY1" fmla="*/ 0 h 7450541"/>
              <a:gd name="connsiteX2" fmla="*/ 2851120 w 3415610"/>
              <a:gd name="connsiteY2" fmla="*/ 5938 h 7450541"/>
              <a:gd name="connsiteX3" fmla="*/ 3414227 w 3415610"/>
              <a:gd name="connsiteY3" fmla="*/ 562222 h 7450541"/>
              <a:gd name="connsiteX4" fmla="*/ 3415610 w 3415610"/>
              <a:gd name="connsiteY4" fmla="*/ 6881750 h 7450541"/>
              <a:gd name="connsiteX5" fmla="*/ 2852912 w 3415610"/>
              <a:gd name="connsiteY5" fmla="*/ 7450504 h 7450541"/>
              <a:gd name="connsiteX6" fmla="*/ 584994 w 3415610"/>
              <a:gd name="connsiteY6" fmla="*/ 7450504 h 7450541"/>
              <a:gd name="connsiteX7" fmla="*/ 1042 w 3415610"/>
              <a:gd name="connsiteY7" fmla="*/ 6887687 h 7450541"/>
              <a:gd name="connsiteX8" fmla="*/ 5453 w 3415610"/>
              <a:gd name="connsiteY8" fmla="*/ 570510 h 7450541"/>
              <a:gd name="connsiteX0" fmla="*/ 5453 w 3415610"/>
              <a:gd name="connsiteY0" fmla="*/ 570510 h 7450541"/>
              <a:gd name="connsiteX1" fmla="*/ 582933 w 3415610"/>
              <a:gd name="connsiteY1" fmla="*/ 0 h 7450541"/>
              <a:gd name="connsiteX2" fmla="*/ 2851120 w 3415610"/>
              <a:gd name="connsiteY2" fmla="*/ 5938 h 7450541"/>
              <a:gd name="connsiteX3" fmla="*/ 3414227 w 3415610"/>
              <a:gd name="connsiteY3" fmla="*/ 562222 h 7450541"/>
              <a:gd name="connsiteX4" fmla="*/ 3415610 w 3415610"/>
              <a:gd name="connsiteY4" fmla="*/ 6881750 h 7450541"/>
              <a:gd name="connsiteX5" fmla="*/ 2852912 w 3415610"/>
              <a:gd name="connsiteY5" fmla="*/ 7450504 h 7450541"/>
              <a:gd name="connsiteX6" fmla="*/ 584994 w 3415610"/>
              <a:gd name="connsiteY6" fmla="*/ 7450504 h 7450541"/>
              <a:gd name="connsiteX7" fmla="*/ 1042 w 3415610"/>
              <a:gd name="connsiteY7" fmla="*/ 6887687 h 7450541"/>
              <a:gd name="connsiteX8" fmla="*/ 5453 w 3415610"/>
              <a:gd name="connsiteY8" fmla="*/ 570510 h 7450541"/>
              <a:gd name="connsiteX0" fmla="*/ 5453 w 3415610"/>
              <a:gd name="connsiteY0" fmla="*/ 570510 h 7450541"/>
              <a:gd name="connsiteX1" fmla="*/ 582933 w 3415610"/>
              <a:gd name="connsiteY1" fmla="*/ 0 h 7450541"/>
              <a:gd name="connsiteX2" fmla="*/ 2851120 w 3415610"/>
              <a:gd name="connsiteY2" fmla="*/ 5938 h 7450541"/>
              <a:gd name="connsiteX3" fmla="*/ 3414227 w 3415610"/>
              <a:gd name="connsiteY3" fmla="*/ 562222 h 7450541"/>
              <a:gd name="connsiteX4" fmla="*/ 3415610 w 3415610"/>
              <a:gd name="connsiteY4" fmla="*/ 6881750 h 7450541"/>
              <a:gd name="connsiteX5" fmla="*/ 2852912 w 3415610"/>
              <a:gd name="connsiteY5" fmla="*/ 7450504 h 7450541"/>
              <a:gd name="connsiteX6" fmla="*/ 584994 w 3415610"/>
              <a:gd name="connsiteY6" fmla="*/ 7450504 h 7450541"/>
              <a:gd name="connsiteX7" fmla="*/ 1042 w 3415610"/>
              <a:gd name="connsiteY7" fmla="*/ 6887687 h 7450541"/>
              <a:gd name="connsiteX8" fmla="*/ 5453 w 3415610"/>
              <a:gd name="connsiteY8" fmla="*/ 570510 h 7450541"/>
              <a:gd name="connsiteX0" fmla="*/ 5453 w 3415610"/>
              <a:gd name="connsiteY0" fmla="*/ 570510 h 7450541"/>
              <a:gd name="connsiteX1" fmla="*/ 582933 w 3415610"/>
              <a:gd name="connsiteY1" fmla="*/ 0 h 7450541"/>
              <a:gd name="connsiteX2" fmla="*/ 2851120 w 3415610"/>
              <a:gd name="connsiteY2" fmla="*/ 5938 h 7450541"/>
              <a:gd name="connsiteX3" fmla="*/ 3414227 w 3415610"/>
              <a:gd name="connsiteY3" fmla="*/ 562222 h 7450541"/>
              <a:gd name="connsiteX4" fmla="*/ 3415610 w 3415610"/>
              <a:gd name="connsiteY4" fmla="*/ 6881750 h 7450541"/>
              <a:gd name="connsiteX5" fmla="*/ 2852912 w 3415610"/>
              <a:gd name="connsiteY5" fmla="*/ 7450504 h 7450541"/>
              <a:gd name="connsiteX6" fmla="*/ 584994 w 3415610"/>
              <a:gd name="connsiteY6" fmla="*/ 7450504 h 7450541"/>
              <a:gd name="connsiteX7" fmla="*/ 1042 w 3415610"/>
              <a:gd name="connsiteY7" fmla="*/ 6887687 h 7450541"/>
              <a:gd name="connsiteX8" fmla="*/ 5453 w 3415610"/>
              <a:gd name="connsiteY8" fmla="*/ 570510 h 7450541"/>
              <a:gd name="connsiteX0" fmla="*/ 3796 w 3420303"/>
              <a:gd name="connsiteY0" fmla="*/ 573685 h 7450541"/>
              <a:gd name="connsiteX1" fmla="*/ 587626 w 3420303"/>
              <a:gd name="connsiteY1" fmla="*/ 0 h 7450541"/>
              <a:gd name="connsiteX2" fmla="*/ 2855813 w 3420303"/>
              <a:gd name="connsiteY2" fmla="*/ 5938 h 7450541"/>
              <a:gd name="connsiteX3" fmla="*/ 3418920 w 3420303"/>
              <a:gd name="connsiteY3" fmla="*/ 562222 h 7450541"/>
              <a:gd name="connsiteX4" fmla="*/ 3420303 w 3420303"/>
              <a:gd name="connsiteY4" fmla="*/ 6881750 h 7450541"/>
              <a:gd name="connsiteX5" fmla="*/ 2857605 w 3420303"/>
              <a:gd name="connsiteY5" fmla="*/ 7450504 h 7450541"/>
              <a:gd name="connsiteX6" fmla="*/ 589687 w 3420303"/>
              <a:gd name="connsiteY6" fmla="*/ 7450504 h 7450541"/>
              <a:gd name="connsiteX7" fmla="*/ 5735 w 3420303"/>
              <a:gd name="connsiteY7" fmla="*/ 6887687 h 7450541"/>
              <a:gd name="connsiteX8" fmla="*/ 3796 w 3420303"/>
              <a:gd name="connsiteY8" fmla="*/ 573685 h 7450541"/>
              <a:gd name="connsiteX0" fmla="*/ 3796 w 3420303"/>
              <a:gd name="connsiteY0" fmla="*/ 573685 h 7450541"/>
              <a:gd name="connsiteX1" fmla="*/ 587626 w 3420303"/>
              <a:gd name="connsiteY1" fmla="*/ 0 h 7450541"/>
              <a:gd name="connsiteX2" fmla="*/ 2855813 w 3420303"/>
              <a:gd name="connsiteY2" fmla="*/ 5938 h 7450541"/>
              <a:gd name="connsiteX3" fmla="*/ 3418920 w 3420303"/>
              <a:gd name="connsiteY3" fmla="*/ 562222 h 7450541"/>
              <a:gd name="connsiteX4" fmla="*/ 3420303 w 3420303"/>
              <a:gd name="connsiteY4" fmla="*/ 6881750 h 7450541"/>
              <a:gd name="connsiteX5" fmla="*/ 2857605 w 3420303"/>
              <a:gd name="connsiteY5" fmla="*/ 7450504 h 7450541"/>
              <a:gd name="connsiteX6" fmla="*/ 589687 w 3420303"/>
              <a:gd name="connsiteY6" fmla="*/ 7450504 h 7450541"/>
              <a:gd name="connsiteX7" fmla="*/ 5735 w 3420303"/>
              <a:gd name="connsiteY7" fmla="*/ 6887687 h 7450541"/>
              <a:gd name="connsiteX8" fmla="*/ 3796 w 3420303"/>
              <a:gd name="connsiteY8" fmla="*/ 573685 h 7450541"/>
              <a:gd name="connsiteX0" fmla="*/ 3796 w 3420303"/>
              <a:gd name="connsiteY0" fmla="*/ 573685 h 7450541"/>
              <a:gd name="connsiteX1" fmla="*/ 587626 w 3420303"/>
              <a:gd name="connsiteY1" fmla="*/ 0 h 7450541"/>
              <a:gd name="connsiteX2" fmla="*/ 2855813 w 3420303"/>
              <a:gd name="connsiteY2" fmla="*/ 5938 h 7450541"/>
              <a:gd name="connsiteX3" fmla="*/ 3418920 w 3420303"/>
              <a:gd name="connsiteY3" fmla="*/ 562222 h 7450541"/>
              <a:gd name="connsiteX4" fmla="*/ 3420303 w 3420303"/>
              <a:gd name="connsiteY4" fmla="*/ 6881750 h 7450541"/>
              <a:gd name="connsiteX5" fmla="*/ 2857605 w 3420303"/>
              <a:gd name="connsiteY5" fmla="*/ 7450504 h 7450541"/>
              <a:gd name="connsiteX6" fmla="*/ 589687 w 3420303"/>
              <a:gd name="connsiteY6" fmla="*/ 7450504 h 7450541"/>
              <a:gd name="connsiteX7" fmla="*/ 5735 w 3420303"/>
              <a:gd name="connsiteY7" fmla="*/ 6887687 h 7450541"/>
              <a:gd name="connsiteX8" fmla="*/ 3796 w 3420303"/>
              <a:gd name="connsiteY8" fmla="*/ 573685 h 7450541"/>
              <a:gd name="connsiteX0" fmla="*/ 3796 w 3420303"/>
              <a:gd name="connsiteY0" fmla="*/ 573685 h 7450541"/>
              <a:gd name="connsiteX1" fmla="*/ 587626 w 3420303"/>
              <a:gd name="connsiteY1" fmla="*/ 0 h 7450541"/>
              <a:gd name="connsiteX2" fmla="*/ 2855813 w 3420303"/>
              <a:gd name="connsiteY2" fmla="*/ 5938 h 7450541"/>
              <a:gd name="connsiteX3" fmla="*/ 3418920 w 3420303"/>
              <a:gd name="connsiteY3" fmla="*/ 562222 h 7450541"/>
              <a:gd name="connsiteX4" fmla="*/ 3420303 w 3420303"/>
              <a:gd name="connsiteY4" fmla="*/ 6881750 h 7450541"/>
              <a:gd name="connsiteX5" fmla="*/ 2857605 w 3420303"/>
              <a:gd name="connsiteY5" fmla="*/ 7450504 h 7450541"/>
              <a:gd name="connsiteX6" fmla="*/ 589687 w 3420303"/>
              <a:gd name="connsiteY6" fmla="*/ 7450504 h 7450541"/>
              <a:gd name="connsiteX7" fmla="*/ 5735 w 3420303"/>
              <a:gd name="connsiteY7" fmla="*/ 6887687 h 7450541"/>
              <a:gd name="connsiteX8" fmla="*/ 3796 w 3420303"/>
              <a:gd name="connsiteY8" fmla="*/ 573685 h 7450541"/>
              <a:gd name="connsiteX0" fmla="*/ 3796 w 3420303"/>
              <a:gd name="connsiteY0" fmla="*/ 573685 h 7450541"/>
              <a:gd name="connsiteX1" fmla="*/ 587626 w 3420303"/>
              <a:gd name="connsiteY1" fmla="*/ 0 h 7450541"/>
              <a:gd name="connsiteX2" fmla="*/ 2855813 w 3420303"/>
              <a:gd name="connsiteY2" fmla="*/ 5938 h 7450541"/>
              <a:gd name="connsiteX3" fmla="*/ 3418920 w 3420303"/>
              <a:gd name="connsiteY3" fmla="*/ 562222 h 7450541"/>
              <a:gd name="connsiteX4" fmla="*/ 3420303 w 3420303"/>
              <a:gd name="connsiteY4" fmla="*/ 6881750 h 7450541"/>
              <a:gd name="connsiteX5" fmla="*/ 2857605 w 3420303"/>
              <a:gd name="connsiteY5" fmla="*/ 7450504 h 7450541"/>
              <a:gd name="connsiteX6" fmla="*/ 589687 w 3420303"/>
              <a:gd name="connsiteY6" fmla="*/ 7450504 h 7450541"/>
              <a:gd name="connsiteX7" fmla="*/ 5735 w 3420303"/>
              <a:gd name="connsiteY7" fmla="*/ 6887687 h 7450541"/>
              <a:gd name="connsiteX8" fmla="*/ 3796 w 3420303"/>
              <a:gd name="connsiteY8" fmla="*/ 573685 h 7450541"/>
              <a:gd name="connsiteX0" fmla="*/ 3796 w 3420303"/>
              <a:gd name="connsiteY0" fmla="*/ 573685 h 7450541"/>
              <a:gd name="connsiteX1" fmla="*/ 587626 w 3420303"/>
              <a:gd name="connsiteY1" fmla="*/ 0 h 7450541"/>
              <a:gd name="connsiteX2" fmla="*/ 2855813 w 3420303"/>
              <a:gd name="connsiteY2" fmla="*/ 5938 h 7450541"/>
              <a:gd name="connsiteX3" fmla="*/ 3418920 w 3420303"/>
              <a:gd name="connsiteY3" fmla="*/ 562222 h 7450541"/>
              <a:gd name="connsiteX4" fmla="*/ 3420303 w 3420303"/>
              <a:gd name="connsiteY4" fmla="*/ 6881750 h 7450541"/>
              <a:gd name="connsiteX5" fmla="*/ 2857605 w 3420303"/>
              <a:gd name="connsiteY5" fmla="*/ 7450504 h 7450541"/>
              <a:gd name="connsiteX6" fmla="*/ 589687 w 3420303"/>
              <a:gd name="connsiteY6" fmla="*/ 7450504 h 7450541"/>
              <a:gd name="connsiteX7" fmla="*/ 5735 w 3420303"/>
              <a:gd name="connsiteY7" fmla="*/ 6887687 h 7450541"/>
              <a:gd name="connsiteX8" fmla="*/ 3796 w 3420303"/>
              <a:gd name="connsiteY8" fmla="*/ 573685 h 7450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20303" h="7450541">
                <a:moveTo>
                  <a:pt x="3796" y="573685"/>
                </a:moveTo>
                <a:cubicBezTo>
                  <a:pt x="3343" y="158833"/>
                  <a:pt x="159609" y="5113"/>
                  <a:pt x="587626" y="0"/>
                </a:cubicBezTo>
                <a:lnTo>
                  <a:pt x="2855813" y="5938"/>
                </a:lnTo>
                <a:cubicBezTo>
                  <a:pt x="3268940" y="7216"/>
                  <a:pt x="3421718" y="157719"/>
                  <a:pt x="3418920" y="562222"/>
                </a:cubicBezTo>
                <a:cubicBezTo>
                  <a:pt x="3417752" y="1749466"/>
                  <a:pt x="3418073" y="5714700"/>
                  <a:pt x="3420303" y="6881750"/>
                </a:cubicBezTo>
                <a:cubicBezTo>
                  <a:pt x="3408639" y="7414652"/>
                  <a:pt x="3264816" y="7450962"/>
                  <a:pt x="2857605" y="7450504"/>
                </a:cubicBezTo>
                <a:lnTo>
                  <a:pt x="589687" y="7450504"/>
                </a:lnTo>
                <a:cubicBezTo>
                  <a:pt x="159822" y="7452115"/>
                  <a:pt x="3756" y="7403373"/>
                  <a:pt x="5735" y="6887687"/>
                </a:cubicBezTo>
                <a:cubicBezTo>
                  <a:pt x="7714" y="5742609"/>
                  <a:pt x="-6536" y="2196632"/>
                  <a:pt x="3796" y="573685"/>
                </a:cubicBezTo>
                <a:close/>
              </a:path>
            </a:pathLst>
          </a:custGeom>
          <a:solidFill>
            <a:schemeClr val="tx1">
              <a:lumMod val="50000"/>
              <a:lumOff val="50000"/>
            </a:schemeClr>
          </a:solidFill>
        </p:spPr>
        <p:txBody>
          <a:bodyPr anchor="ctr"/>
          <a:lstStyle>
            <a:lvl1pPr marL="0" indent="0" algn="ctr">
              <a:buNone/>
              <a:defRPr>
                <a:solidFill>
                  <a:schemeClr val="bg1"/>
                </a:solidFill>
              </a:defRPr>
            </a:lvl1pPr>
          </a:lstStyle>
          <a:p>
            <a:r>
              <a:rPr lang="en-US" dirty="0"/>
              <a:t>Insert Picture Here</a:t>
            </a:r>
          </a:p>
        </p:txBody>
      </p:sp>
    </p:spTree>
    <p:extLst>
      <p:ext uri="{BB962C8B-B14F-4D97-AF65-F5344CB8AC3E}">
        <p14:creationId xmlns:p14="http://schemas.microsoft.com/office/powerpoint/2010/main" val="90396798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3_Column_Icons">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5576FAA-1F62-A947-8A84-14D40E23C425}"/>
              </a:ext>
            </a:extLst>
          </p:cNvPr>
          <p:cNvPicPr>
            <a:picLocks noChangeAspect="1"/>
          </p:cNvPicPr>
          <p:nvPr userDrawn="1"/>
        </p:nvPicPr>
        <p:blipFill>
          <a:blip r:embed="rId2"/>
          <a:stretch>
            <a:fillRect/>
          </a:stretch>
        </p:blipFill>
        <p:spPr>
          <a:xfrm>
            <a:off x="793" y="0"/>
            <a:ext cx="12190413" cy="6858000"/>
          </a:xfrm>
          <a:prstGeom prst="rect">
            <a:avLst/>
          </a:prstGeom>
        </p:spPr>
      </p:pic>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a:p>
        </p:txBody>
      </p:sp>
      <p:sp>
        <p:nvSpPr>
          <p:cNvPr id="19" name="Title 1">
            <a:extLst>
              <a:ext uri="{FF2B5EF4-FFF2-40B4-BE49-F238E27FC236}">
                <a16:creationId xmlns:a16="http://schemas.microsoft.com/office/drawing/2014/main" id="{073DA574-347A-9C4D-AB9A-49C6C7D93850}"/>
              </a:ext>
            </a:extLst>
          </p:cNvPr>
          <p:cNvSpPr txBox="1">
            <a:spLocks/>
          </p:cNvSpPr>
          <p:nvPr userDrawn="1"/>
        </p:nvSpPr>
        <p:spPr>
          <a:xfrm>
            <a:off x="457140" y="914400"/>
            <a:ext cx="6857107" cy="1140995"/>
          </a:xfrm>
          <a:prstGeom prst="rect">
            <a:avLst/>
          </a:prstGeom>
        </p:spPr>
        <p:txBody>
          <a:bodyPr lIns="0" tIns="0" rIns="0" bIns="0"/>
          <a:lstStyle>
            <a:lvl1pPr algn="l" defTabSz="1828800" rtl="0" eaLnBrk="1" latinLnBrk="0" hangingPunct="1">
              <a:lnSpc>
                <a:spcPct val="100000"/>
              </a:lnSpc>
              <a:spcBef>
                <a:spcPct val="0"/>
              </a:spcBef>
              <a:buNone/>
              <a:defRPr sz="5000" kern="1200">
                <a:solidFill>
                  <a:schemeClr val="tx1"/>
                </a:solidFill>
                <a:latin typeface="+mj-lt"/>
                <a:ea typeface="+mj-ea"/>
                <a:cs typeface="+mj-cs"/>
              </a:defRPr>
            </a:lvl1pPr>
          </a:lstStyle>
          <a:p>
            <a:r>
              <a:rPr lang="en-US" sz="2500"/>
              <a:t>Place a headline with a large word count here at the top of the page</a:t>
            </a:r>
            <a:endParaRPr lang="en-US" sz="2500" dirty="0"/>
          </a:p>
        </p:txBody>
      </p:sp>
      <p:sp>
        <p:nvSpPr>
          <p:cNvPr id="21" name="Text Placeholder 10">
            <a:extLst>
              <a:ext uri="{FF2B5EF4-FFF2-40B4-BE49-F238E27FC236}">
                <a16:creationId xmlns:a16="http://schemas.microsoft.com/office/drawing/2014/main" id="{E27013A3-8175-1D4A-952D-D69BED2AD808}"/>
              </a:ext>
            </a:extLst>
          </p:cNvPr>
          <p:cNvSpPr>
            <a:spLocks noGrp="1"/>
          </p:cNvSpPr>
          <p:nvPr>
            <p:ph type="body" sz="quarter" idx="23" hasCustomPrompt="1"/>
          </p:nvPr>
        </p:nvSpPr>
        <p:spPr>
          <a:xfrm>
            <a:off x="685711" y="3400185"/>
            <a:ext cx="3199983" cy="27432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RESIDENTIAL FOR-SALE</a:t>
            </a:r>
          </a:p>
        </p:txBody>
      </p:sp>
      <p:sp>
        <p:nvSpPr>
          <p:cNvPr id="22" name="Text Placeholder 10">
            <a:extLst>
              <a:ext uri="{FF2B5EF4-FFF2-40B4-BE49-F238E27FC236}">
                <a16:creationId xmlns:a16="http://schemas.microsoft.com/office/drawing/2014/main" id="{E5D1E69F-4CD1-D145-BE12-14F13AD9694C}"/>
              </a:ext>
            </a:extLst>
          </p:cNvPr>
          <p:cNvSpPr>
            <a:spLocks noGrp="1"/>
          </p:cNvSpPr>
          <p:nvPr>
            <p:ph type="body" sz="quarter" idx="24" hasCustomPrompt="1"/>
          </p:nvPr>
        </p:nvSpPr>
        <p:spPr>
          <a:xfrm>
            <a:off x="685711" y="3733325"/>
            <a:ext cx="3199983" cy="2286000"/>
          </a:xfrm>
          <a:prstGeom prst="rect">
            <a:avLst/>
          </a:prstGeom>
        </p:spPr>
        <p:txBody>
          <a:bodyPr lIns="0" tIns="0" rIns="0" bIns="0"/>
          <a:lstStyle>
            <a:lvl1pPr marL="0" indent="0">
              <a:lnSpc>
                <a:spcPts val="1550"/>
              </a:lnSpc>
              <a:spcBef>
                <a:spcPts val="0"/>
              </a:spcBef>
              <a:buFont typeface="+mj-lt"/>
              <a:buNone/>
              <a:defRPr sz="1050" b="0" i="0">
                <a:latin typeface="+mn-lt"/>
              </a:defRPr>
            </a:lvl1pPr>
            <a:lvl2pPr>
              <a:buNone/>
              <a:defRPr/>
            </a:lvl2pPr>
            <a:lvl3pPr>
              <a:buNone/>
              <a:defRPr/>
            </a:lvl3pPr>
            <a:lvl4pPr>
              <a:buNone/>
              <a:defRPr/>
            </a:lvl4pPr>
            <a:lvl5pPr>
              <a:buNone/>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a:t>
            </a:r>
          </a:p>
        </p:txBody>
      </p:sp>
      <p:sp>
        <p:nvSpPr>
          <p:cNvPr id="23" name="Text Placeholder 10">
            <a:extLst>
              <a:ext uri="{FF2B5EF4-FFF2-40B4-BE49-F238E27FC236}">
                <a16:creationId xmlns:a16="http://schemas.microsoft.com/office/drawing/2014/main" id="{93B4DEF0-CC8C-1141-BB42-3658F1461FDC}"/>
              </a:ext>
            </a:extLst>
          </p:cNvPr>
          <p:cNvSpPr>
            <a:spLocks noGrp="1"/>
          </p:cNvSpPr>
          <p:nvPr>
            <p:ph type="body" sz="quarter" idx="15" hasCustomPrompt="1"/>
          </p:nvPr>
        </p:nvSpPr>
        <p:spPr>
          <a:xfrm>
            <a:off x="4525691" y="3400185"/>
            <a:ext cx="3199983" cy="27432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MULTIFAMILY</a:t>
            </a:r>
          </a:p>
        </p:txBody>
      </p:sp>
      <p:sp>
        <p:nvSpPr>
          <p:cNvPr id="24" name="Text Placeholder 10">
            <a:extLst>
              <a:ext uri="{FF2B5EF4-FFF2-40B4-BE49-F238E27FC236}">
                <a16:creationId xmlns:a16="http://schemas.microsoft.com/office/drawing/2014/main" id="{2A4AA230-1018-2A4E-866B-ABC157E7D7C3}"/>
              </a:ext>
            </a:extLst>
          </p:cNvPr>
          <p:cNvSpPr>
            <a:spLocks noGrp="1"/>
          </p:cNvSpPr>
          <p:nvPr>
            <p:ph type="body" sz="quarter" idx="16" hasCustomPrompt="1"/>
          </p:nvPr>
        </p:nvSpPr>
        <p:spPr>
          <a:xfrm>
            <a:off x="4525691" y="3733325"/>
            <a:ext cx="3199983" cy="2286000"/>
          </a:xfrm>
          <a:prstGeom prst="rect">
            <a:avLst/>
          </a:prstGeom>
        </p:spPr>
        <p:txBody>
          <a:bodyPr lIns="0" tIns="0" rIns="0" bIns="0"/>
          <a:lstStyle>
            <a:lvl1pPr marL="0" indent="0">
              <a:lnSpc>
                <a:spcPts val="1550"/>
              </a:lnSpc>
              <a:spcBef>
                <a:spcPts val="0"/>
              </a:spcBef>
              <a:buFont typeface="+mj-lt"/>
              <a:buNone/>
              <a:defRPr sz="1050" b="0" i="0">
                <a:latin typeface="+mn-lt"/>
              </a:defRPr>
            </a:lvl1pPr>
            <a:lvl2pPr>
              <a:buNone/>
              <a:defRPr/>
            </a:lvl2pPr>
            <a:lvl3pPr>
              <a:buNone/>
              <a:defRPr/>
            </a:lvl3pPr>
            <a:lvl4pPr>
              <a:buNone/>
              <a:defRPr/>
            </a:lvl4pPr>
            <a:lvl5pPr>
              <a:buNone/>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a:t>
            </a:r>
          </a:p>
        </p:txBody>
      </p:sp>
      <p:sp>
        <p:nvSpPr>
          <p:cNvPr id="25" name="Text Placeholder 10">
            <a:extLst>
              <a:ext uri="{FF2B5EF4-FFF2-40B4-BE49-F238E27FC236}">
                <a16:creationId xmlns:a16="http://schemas.microsoft.com/office/drawing/2014/main" id="{64BC64BE-9E68-9F4C-AFA7-CF35ADD03FCD}"/>
              </a:ext>
            </a:extLst>
          </p:cNvPr>
          <p:cNvSpPr>
            <a:spLocks noGrp="1"/>
          </p:cNvSpPr>
          <p:nvPr>
            <p:ph type="body" sz="quarter" idx="17" hasCustomPrompt="1"/>
          </p:nvPr>
        </p:nvSpPr>
        <p:spPr>
          <a:xfrm>
            <a:off x="8365671" y="3400185"/>
            <a:ext cx="3199983" cy="27432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COMMERCIAL</a:t>
            </a:r>
          </a:p>
        </p:txBody>
      </p:sp>
      <p:sp>
        <p:nvSpPr>
          <p:cNvPr id="28" name="Text Placeholder 10">
            <a:extLst>
              <a:ext uri="{FF2B5EF4-FFF2-40B4-BE49-F238E27FC236}">
                <a16:creationId xmlns:a16="http://schemas.microsoft.com/office/drawing/2014/main" id="{94F781F0-1BF4-9846-997A-ABF7F6072F13}"/>
              </a:ext>
            </a:extLst>
          </p:cNvPr>
          <p:cNvSpPr>
            <a:spLocks noGrp="1"/>
          </p:cNvSpPr>
          <p:nvPr>
            <p:ph type="body" sz="quarter" idx="18" hasCustomPrompt="1"/>
          </p:nvPr>
        </p:nvSpPr>
        <p:spPr>
          <a:xfrm>
            <a:off x="8365670" y="3733325"/>
            <a:ext cx="3199983" cy="2286000"/>
          </a:xfrm>
          <a:prstGeom prst="rect">
            <a:avLst/>
          </a:prstGeom>
        </p:spPr>
        <p:txBody>
          <a:bodyPr lIns="0" tIns="0" rIns="0" bIns="0"/>
          <a:lstStyle>
            <a:lvl1pPr marL="0" indent="0">
              <a:lnSpc>
                <a:spcPts val="1550"/>
              </a:lnSpc>
              <a:spcBef>
                <a:spcPts val="0"/>
              </a:spcBef>
              <a:buFont typeface="+mj-lt"/>
              <a:buNone/>
              <a:defRPr sz="1050" b="0" i="0">
                <a:solidFill>
                  <a:schemeClr val="tx1"/>
                </a:solidFill>
                <a:latin typeface="+mn-lt"/>
              </a:defRPr>
            </a:lvl1pPr>
            <a:lvl2pPr>
              <a:buNone/>
              <a:defRPr/>
            </a:lvl2pPr>
            <a:lvl3pPr>
              <a:buNone/>
              <a:defRPr/>
            </a:lvl3pPr>
            <a:lvl4pPr>
              <a:buNone/>
              <a:defRPr/>
            </a:lvl4pPr>
            <a:lvl5pPr>
              <a:buNone/>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autem</a:t>
            </a:r>
            <a:r>
              <a:rPr lang="en-US" dirty="0"/>
              <a:t> vel </a:t>
            </a:r>
            <a:r>
              <a:rPr lang="en-US" dirty="0" err="1"/>
              <a:t>eum</a:t>
            </a:r>
            <a:r>
              <a:rPr lang="en-US" dirty="0"/>
              <a:t> </a:t>
            </a:r>
            <a:r>
              <a:rPr lang="en-US" dirty="0" err="1"/>
              <a:t>iriure</a:t>
            </a:r>
            <a:r>
              <a:rPr lang="en-US" dirty="0"/>
              <a:t>.</a:t>
            </a:r>
          </a:p>
        </p:txBody>
      </p:sp>
      <p:sp>
        <p:nvSpPr>
          <p:cNvPr id="29" name="Picture Placeholder 6">
            <a:extLst>
              <a:ext uri="{FF2B5EF4-FFF2-40B4-BE49-F238E27FC236}">
                <a16:creationId xmlns:a16="http://schemas.microsoft.com/office/drawing/2014/main" id="{E04DE104-8EB0-AA49-8660-C4E8BE9EF813}"/>
              </a:ext>
            </a:extLst>
          </p:cNvPr>
          <p:cNvSpPr>
            <a:spLocks noGrp="1"/>
          </p:cNvSpPr>
          <p:nvPr>
            <p:ph type="pic" sz="quarter" idx="25" hasCustomPrompt="1"/>
          </p:nvPr>
        </p:nvSpPr>
        <p:spPr>
          <a:xfrm>
            <a:off x="685711" y="2348625"/>
            <a:ext cx="1142851" cy="594360"/>
          </a:xfrm>
          <a:prstGeom prst="rect">
            <a:avLst/>
          </a:prstGeom>
          <a:solidFill>
            <a:schemeClr val="bg1">
              <a:lumMod val="50000"/>
            </a:schemeClr>
          </a:solidFill>
        </p:spPr>
        <p:txBody>
          <a:bodyPr anchor="ctr"/>
          <a:lstStyle>
            <a:lvl1pPr marL="0" indent="0" algn="ctr">
              <a:lnSpc>
                <a:spcPct val="100000"/>
              </a:lnSpc>
              <a:spcBef>
                <a:spcPts val="0"/>
              </a:spcBef>
              <a:buNone/>
              <a:defRPr sz="1200">
                <a:solidFill>
                  <a:schemeClr val="bg1"/>
                </a:solidFill>
              </a:defRPr>
            </a:lvl1pPr>
          </a:lstStyle>
          <a:p>
            <a:r>
              <a:rPr lang="en-US" dirty="0"/>
              <a:t>Insert Icon Here</a:t>
            </a:r>
          </a:p>
        </p:txBody>
      </p:sp>
      <p:sp>
        <p:nvSpPr>
          <p:cNvPr id="30" name="Picture Placeholder 6">
            <a:extLst>
              <a:ext uri="{FF2B5EF4-FFF2-40B4-BE49-F238E27FC236}">
                <a16:creationId xmlns:a16="http://schemas.microsoft.com/office/drawing/2014/main" id="{7FDE684D-1DEA-4D44-A529-E058276598FC}"/>
              </a:ext>
            </a:extLst>
          </p:cNvPr>
          <p:cNvSpPr>
            <a:spLocks noGrp="1"/>
          </p:cNvSpPr>
          <p:nvPr>
            <p:ph type="pic" sz="quarter" idx="20" hasCustomPrompt="1"/>
          </p:nvPr>
        </p:nvSpPr>
        <p:spPr>
          <a:xfrm>
            <a:off x="4525691" y="2348625"/>
            <a:ext cx="1142851" cy="594360"/>
          </a:xfrm>
          <a:prstGeom prst="rect">
            <a:avLst/>
          </a:prstGeom>
          <a:solidFill>
            <a:schemeClr val="bg1">
              <a:lumMod val="50000"/>
            </a:schemeClr>
          </a:solidFill>
        </p:spPr>
        <p:txBody>
          <a:bodyPr anchor="ctr"/>
          <a:lstStyle>
            <a:lvl1pPr marL="0" indent="0" algn="ctr">
              <a:lnSpc>
                <a:spcPct val="100000"/>
              </a:lnSpc>
              <a:spcBef>
                <a:spcPts val="0"/>
              </a:spcBef>
              <a:buNone/>
              <a:defRPr sz="1200">
                <a:solidFill>
                  <a:schemeClr val="bg1"/>
                </a:solidFill>
              </a:defRPr>
            </a:lvl1pPr>
          </a:lstStyle>
          <a:p>
            <a:r>
              <a:rPr lang="en-US" dirty="0"/>
              <a:t>Insert Icon Here</a:t>
            </a:r>
          </a:p>
        </p:txBody>
      </p:sp>
      <p:sp>
        <p:nvSpPr>
          <p:cNvPr id="31" name="Picture Placeholder 6">
            <a:extLst>
              <a:ext uri="{FF2B5EF4-FFF2-40B4-BE49-F238E27FC236}">
                <a16:creationId xmlns:a16="http://schemas.microsoft.com/office/drawing/2014/main" id="{D07034DC-35DE-3443-8269-22F710B71BD7}"/>
              </a:ext>
            </a:extLst>
          </p:cNvPr>
          <p:cNvSpPr>
            <a:spLocks noGrp="1"/>
          </p:cNvSpPr>
          <p:nvPr>
            <p:ph type="pic" sz="quarter" idx="21" hasCustomPrompt="1"/>
          </p:nvPr>
        </p:nvSpPr>
        <p:spPr>
          <a:xfrm>
            <a:off x="8365671" y="2348625"/>
            <a:ext cx="1142851" cy="594360"/>
          </a:xfrm>
          <a:prstGeom prst="rect">
            <a:avLst/>
          </a:prstGeom>
          <a:solidFill>
            <a:schemeClr val="bg1">
              <a:lumMod val="50000"/>
            </a:schemeClr>
          </a:solidFill>
        </p:spPr>
        <p:txBody>
          <a:bodyPr anchor="ctr"/>
          <a:lstStyle>
            <a:lvl1pPr marL="0" indent="0" algn="ctr">
              <a:lnSpc>
                <a:spcPct val="100000"/>
              </a:lnSpc>
              <a:spcBef>
                <a:spcPts val="0"/>
              </a:spcBef>
              <a:buNone/>
              <a:defRPr sz="1200">
                <a:solidFill>
                  <a:schemeClr val="bg1"/>
                </a:solidFill>
              </a:defRPr>
            </a:lvl1pPr>
          </a:lstStyle>
          <a:p>
            <a:r>
              <a:rPr lang="en-US" dirty="0"/>
              <a:t>Insert Icon Here</a:t>
            </a:r>
          </a:p>
        </p:txBody>
      </p:sp>
      <p:pic>
        <p:nvPicPr>
          <p:cNvPr id="14" name="Picture 13">
            <a:extLst>
              <a:ext uri="{FF2B5EF4-FFF2-40B4-BE49-F238E27FC236}">
                <a16:creationId xmlns:a16="http://schemas.microsoft.com/office/drawing/2014/main" id="{431E4674-FA43-4446-814D-054FC232557D}"/>
              </a:ext>
            </a:extLst>
          </p:cNvPr>
          <p:cNvPicPr>
            <a:picLocks noChangeAspect="1"/>
          </p:cNvPicPr>
          <p:nvPr userDrawn="1"/>
        </p:nvPicPr>
        <p:blipFill>
          <a:blip r:embed="rId3"/>
          <a:stretch>
            <a:fillRect/>
          </a:stretch>
        </p:blipFill>
        <p:spPr>
          <a:xfrm rot="10800000">
            <a:off x="0" y="0"/>
            <a:ext cx="12190413" cy="6858000"/>
          </a:xfrm>
          <a:prstGeom prst="rect">
            <a:avLst/>
          </a:prstGeom>
        </p:spPr>
      </p:pic>
    </p:spTree>
    <p:extLst>
      <p:ext uri="{BB962C8B-B14F-4D97-AF65-F5344CB8AC3E}">
        <p14:creationId xmlns:p14="http://schemas.microsoft.com/office/powerpoint/2010/main" val="297842155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3_Column_Stats">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5576FAA-1F62-A947-8A84-14D40E23C425}"/>
              </a:ext>
            </a:extLst>
          </p:cNvPr>
          <p:cNvPicPr>
            <a:picLocks noChangeAspect="1"/>
          </p:cNvPicPr>
          <p:nvPr userDrawn="1"/>
        </p:nvPicPr>
        <p:blipFill>
          <a:blip r:embed="rId2"/>
          <a:stretch>
            <a:fillRect/>
          </a:stretch>
        </p:blipFill>
        <p:spPr>
          <a:xfrm>
            <a:off x="1587" y="0"/>
            <a:ext cx="12190413" cy="6858000"/>
          </a:xfrm>
          <a:prstGeom prst="rect">
            <a:avLst/>
          </a:prstGeom>
        </p:spPr>
      </p:pic>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a:p>
        </p:txBody>
      </p:sp>
      <p:sp>
        <p:nvSpPr>
          <p:cNvPr id="20" name="Text Placeholder 10">
            <a:extLst>
              <a:ext uri="{FF2B5EF4-FFF2-40B4-BE49-F238E27FC236}">
                <a16:creationId xmlns:a16="http://schemas.microsoft.com/office/drawing/2014/main" id="{BE0D8AAC-BF8E-7D4F-92ED-403F0D73370B}"/>
              </a:ext>
            </a:extLst>
          </p:cNvPr>
          <p:cNvSpPr>
            <a:spLocks noGrp="1"/>
          </p:cNvSpPr>
          <p:nvPr>
            <p:ph type="body" sz="quarter" idx="26" hasCustomPrompt="1"/>
          </p:nvPr>
        </p:nvSpPr>
        <p:spPr>
          <a:xfrm>
            <a:off x="685711" y="4441201"/>
            <a:ext cx="3199983" cy="27432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RESIDENTIAL FOR-SALE</a:t>
            </a:r>
          </a:p>
        </p:txBody>
      </p:sp>
      <p:sp>
        <p:nvSpPr>
          <p:cNvPr id="26" name="Text Placeholder 10">
            <a:extLst>
              <a:ext uri="{FF2B5EF4-FFF2-40B4-BE49-F238E27FC236}">
                <a16:creationId xmlns:a16="http://schemas.microsoft.com/office/drawing/2014/main" id="{EB3E712F-8FB7-DE4D-A53A-0C457A58E388}"/>
              </a:ext>
            </a:extLst>
          </p:cNvPr>
          <p:cNvSpPr>
            <a:spLocks noGrp="1"/>
          </p:cNvSpPr>
          <p:nvPr>
            <p:ph type="body" sz="quarter" idx="27" hasCustomPrompt="1"/>
          </p:nvPr>
        </p:nvSpPr>
        <p:spPr>
          <a:xfrm>
            <a:off x="685711" y="4693658"/>
            <a:ext cx="3199983" cy="685800"/>
          </a:xfrm>
          <a:prstGeom prst="rect">
            <a:avLst/>
          </a:prstGeom>
        </p:spPr>
        <p:txBody>
          <a:bodyPr lIns="0" tIns="0" rIns="0" bIns="0"/>
          <a:lstStyle>
            <a:lvl1pPr marL="0" indent="0">
              <a:lnSpc>
                <a:spcPts val="1550"/>
              </a:lnSpc>
              <a:spcBef>
                <a:spcPts val="0"/>
              </a:spcBef>
              <a:buFont typeface="+mj-lt"/>
              <a:buNone/>
              <a:defRPr sz="1050" b="0" i="0">
                <a:latin typeface="+mn-lt"/>
              </a:defRPr>
            </a:lvl1pPr>
            <a:lvl2pPr>
              <a:buNone/>
              <a:defRPr/>
            </a:lvl2pPr>
            <a:lvl3pPr>
              <a:buNone/>
              <a:defRPr/>
            </a:lvl3pPr>
            <a:lvl4pPr>
              <a:buNone/>
              <a:defRPr/>
            </a:lvl4pPr>
            <a:lvl5pPr>
              <a:buNone/>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a:t>
            </a:r>
          </a:p>
        </p:txBody>
      </p:sp>
      <p:sp>
        <p:nvSpPr>
          <p:cNvPr id="27" name="Text Placeholder 10">
            <a:extLst>
              <a:ext uri="{FF2B5EF4-FFF2-40B4-BE49-F238E27FC236}">
                <a16:creationId xmlns:a16="http://schemas.microsoft.com/office/drawing/2014/main" id="{2CACB530-FDE5-1A43-8A4A-F8D527D74BBF}"/>
              </a:ext>
            </a:extLst>
          </p:cNvPr>
          <p:cNvSpPr>
            <a:spLocks noGrp="1"/>
          </p:cNvSpPr>
          <p:nvPr>
            <p:ph type="body" sz="quarter" idx="15" hasCustomPrompt="1"/>
          </p:nvPr>
        </p:nvSpPr>
        <p:spPr>
          <a:xfrm>
            <a:off x="4525691" y="4441201"/>
            <a:ext cx="3199983" cy="27432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MULTIFAMILY</a:t>
            </a:r>
          </a:p>
        </p:txBody>
      </p:sp>
      <p:sp>
        <p:nvSpPr>
          <p:cNvPr id="33" name="Text Placeholder 10">
            <a:extLst>
              <a:ext uri="{FF2B5EF4-FFF2-40B4-BE49-F238E27FC236}">
                <a16:creationId xmlns:a16="http://schemas.microsoft.com/office/drawing/2014/main" id="{478E9B5E-D272-8646-984F-DE7F5B8DC8E5}"/>
              </a:ext>
            </a:extLst>
          </p:cNvPr>
          <p:cNvSpPr>
            <a:spLocks noGrp="1"/>
          </p:cNvSpPr>
          <p:nvPr>
            <p:ph type="body" sz="quarter" idx="16" hasCustomPrompt="1"/>
          </p:nvPr>
        </p:nvSpPr>
        <p:spPr>
          <a:xfrm>
            <a:off x="4525691" y="4693658"/>
            <a:ext cx="3199983" cy="685800"/>
          </a:xfrm>
          <a:prstGeom prst="rect">
            <a:avLst/>
          </a:prstGeom>
        </p:spPr>
        <p:txBody>
          <a:bodyPr lIns="0" tIns="0" rIns="0" bIns="0"/>
          <a:lstStyle>
            <a:lvl1pPr marL="0" indent="0">
              <a:lnSpc>
                <a:spcPts val="1550"/>
              </a:lnSpc>
              <a:spcBef>
                <a:spcPts val="0"/>
              </a:spcBef>
              <a:buFont typeface="+mj-lt"/>
              <a:buNone/>
              <a:defRPr sz="1050" b="0" i="0">
                <a:latin typeface="+mn-lt"/>
              </a:defRPr>
            </a:lvl1pPr>
            <a:lvl2pPr>
              <a:buNone/>
              <a:defRPr/>
            </a:lvl2pPr>
            <a:lvl3pPr>
              <a:buNone/>
              <a:defRPr/>
            </a:lvl3pPr>
            <a:lvl4pPr>
              <a:buNone/>
              <a:defRPr/>
            </a:lvl4pPr>
            <a:lvl5pPr>
              <a:buNone/>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a:t>
            </a:r>
          </a:p>
        </p:txBody>
      </p:sp>
      <p:sp>
        <p:nvSpPr>
          <p:cNvPr id="34" name="Text Placeholder 10">
            <a:extLst>
              <a:ext uri="{FF2B5EF4-FFF2-40B4-BE49-F238E27FC236}">
                <a16:creationId xmlns:a16="http://schemas.microsoft.com/office/drawing/2014/main" id="{07118146-0AAD-A249-BA90-F38B7B6B5ECC}"/>
              </a:ext>
            </a:extLst>
          </p:cNvPr>
          <p:cNvSpPr>
            <a:spLocks noGrp="1"/>
          </p:cNvSpPr>
          <p:nvPr>
            <p:ph type="body" sz="quarter" idx="17" hasCustomPrompt="1"/>
          </p:nvPr>
        </p:nvSpPr>
        <p:spPr>
          <a:xfrm>
            <a:off x="8365671" y="4441201"/>
            <a:ext cx="3199983" cy="27432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COMMERCIAL</a:t>
            </a:r>
          </a:p>
        </p:txBody>
      </p:sp>
      <p:sp>
        <p:nvSpPr>
          <p:cNvPr id="35" name="Text Placeholder 10">
            <a:extLst>
              <a:ext uri="{FF2B5EF4-FFF2-40B4-BE49-F238E27FC236}">
                <a16:creationId xmlns:a16="http://schemas.microsoft.com/office/drawing/2014/main" id="{6827D84C-A092-194C-BD39-627BEF166CA0}"/>
              </a:ext>
            </a:extLst>
          </p:cNvPr>
          <p:cNvSpPr>
            <a:spLocks noGrp="1"/>
          </p:cNvSpPr>
          <p:nvPr>
            <p:ph type="body" sz="quarter" idx="18" hasCustomPrompt="1"/>
          </p:nvPr>
        </p:nvSpPr>
        <p:spPr>
          <a:xfrm>
            <a:off x="8365670" y="4693658"/>
            <a:ext cx="3199983" cy="685800"/>
          </a:xfrm>
          <a:prstGeom prst="rect">
            <a:avLst/>
          </a:prstGeom>
        </p:spPr>
        <p:txBody>
          <a:bodyPr lIns="0" tIns="0" rIns="0" bIns="0"/>
          <a:lstStyle>
            <a:lvl1pPr marL="0" indent="0">
              <a:lnSpc>
                <a:spcPts val="1550"/>
              </a:lnSpc>
              <a:spcBef>
                <a:spcPts val="0"/>
              </a:spcBef>
              <a:buFont typeface="+mj-lt"/>
              <a:buNone/>
              <a:defRPr sz="1050" b="0" i="0">
                <a:solidFill>
                  <a:schemeClr val="tx1"/>
                </a:solidFill>
                <a:latin typeface="+mn-lt"/>
              </a:defRPr>
            </a:lvl1pPr>
            <a:lvl2pPr>
              <a:buNone/>
              <a:defRPr/>
            </a:lvl2pPr>
            <a:lvl3pPr>
              <a:buNone/>
              <a:defRPr/>
            </a:lvl3pPr>
            <a:lvl4pPr>
              <a:buNone/>
              <a:defRPr/>
            </a:lvl4pPr>
            <a:lvl5pPr>
              <a:buNone/>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a:t>
            </a:r>
          </a:p>
        </p:txBody>
      </p:sp>
      <p:sp>
        <p:nvSpPr>
          <p:cNvPr id="36" name="Picture Placeholder 6">
            <a:extLst>
              <a:ext uri="{FF2B5EF4-FFF2-40B4-BE49-F238E27FC236}">
                <a16:creationId xmlns:a16="http://schemas.microsoft.com/office/drawing/2014/main" id="{82EF42E5-5F18-E04E-85FC-2DBEB28F3D9C}"/>
              </a:ext>
            </a:extLst>
          </p:cNvPr>
          <p:cNvSpPr>
            <a:spLocks noGrp="1"/>
          </p:cNvSpPr>
          <p:nvPr>
            <p:ph type="pic" sz="quarter" idx="19" hasCustomPrompt="1"/>
          </p:nvPr>
        </p:nvSpPr>
        <p:spPr>
          <a:xfrm>
            <a:off x="4525691" y="3938280"/>
            <a:ext cx="594283" cy="320040"/>
          </a:xfrm>
          <a:prstGeom prst="rect">
            <a:avLst/>
          </a:prstGeom>
          <a:solidFill>
            <a:schemeClr val="bg1">
              <a:lumMod val="50000"/>
            </a:schemeClr>
          </a:solidFill>
        </p:spPr>
        <p:txBody>
          <a:bodyPr anchor="ctr"/>
          <a:lstStyle>
            <a:lvl1pPr marL="0" indent="0" algn="ctr">
              <a:lnSpc>
                <a:spcPct val="100000"/>
              </a:lnSpc>
              <a:spcBef>
                <a:spcPts val="0"/>
              </a:spcBef>
              <a:buNone/>
              <a:defRPr sz="800">
                <a:solidFill>
                  <a:schemeClr val="bg1"/>
                </a:solidFill>
              </a:defRPr>
            </a:lvl1pPr>
          </a:lstStyle>
          <a:p>
            <a:r>
              <a:rPr lang="en-US" dirty="0"/>
              <a:t>Insert Icon Here</a:t>
            </a:r>
          </a:p>
        </p:txBody>
      </p:sp>
      <p:sp>
        <p:nvSpPr>
          <p:cNvPr id="37" name="Picture Placeholder 6">
            <a:extLst>
              <a:ext uri="{FF2B5EF4-FFF2-40B4-BE49-F238E27FC236}">
                <a16:creationId xmlns:a16="http://schemas.microsoft.com/office/drawing/2014/main" id="{7AA0EF4B-DA16-8442-8F76-08C18D3FBC1B}"/>
              </a:ext>
            </a:extLst>
          </p:cNvPr>
          <p:cNvSpPr>
            <a:spLocks noGrp="1"/>
          </p:cNvSpPr>
          <p:nvPr>
            <p:ph type="pic" sz="quarter" idx="28" hasCustomPrompt="1"/>
          </p:nvPr>
        </p:nvSpPr>
        <p:spPr>
          <a:xfrm>
            <a:off x="685711" y="3938280"/>
            <a:ext cx="594283" cy="320040"/>
          </a:xfrm>
          <a:prstGeom prst="rect">
            <a:avLst/>
          </a:prstGeom>
          <a:solidFill>
            <a:schemeClr val="bg1">
              <a:lumMod val="50000"/>
            </a:schemeClr>
          </a:solidFill>
        </p:spPr>
        <p:txBody>
          <a:bodyPr anchor="ctr"/>
          <a:lstStyle>
            <a:lvl1pPr marL="0" indent="0" algn="ctr">
              <a:lnSpc>
                <a:spcPct val="100000"/>
              </a:lnSpc>
              <a:spcBef>
                <a:spcPts val="0"/>
              </a:spcBef>
              <a:buNone/>
              <a:defRPr sz="800">
                <a:solidFill>
                  <a:schemeClr val="bg1"/>
                </a:solidFill>
              </a:defRPr>
            </a:lvl1pPr>
          </a:lstStyle>
          <a:p>
            <a:r>
              <a:rPr lang="en-US" dirty="0"/>
              <a:t>Insert Icon Here</a:t>
            </a:r>
          </a:p>
        </p:txBody>
      </p:sp>
      <p:sp>
        <p:nvSpPr>
          <p:cNvPr id="38" name="Picture Placeholder 6">
            <a:extLst>
              <a:ext uri="{FF2B5EF4-FFF2-40B4-BE49-F238E27FC236}">
                <a16:creationId xmlns:a16="http://schemas.microsoft.com/office/drawing/2014/main" id="{F041F171-2C71-1F4C-AF8C-7BE75E1018F8}"/>
              </a:ext>
            </a:extLst>
          </p:cNvPr>
          <p:cNvSpPr>
            <a:spLocks noGrp="1"/>
          </p:cNvSpPr>
          <p:nvPr>
            <p:ph type="pic" sz="quarter" idx="21" hasCustomPrompt="1"/>
          </p:nvPr>
        </p:nvSpPr>
        <p:spPr>
          <a:xfrm>
            <a:off x="8365671" y="3938280"/>
            <a:ext cx="594283" cy="320040"/>
          </a:xfrm>
          <a:prstGeom prst="rect">
            <a:avLst/>
          </a:prstGeom>
          <a:solidFill>
            <a:schemeClr val="bg1">
              <a:lumMod val="50000"/>
            </a:schemeClr>
          </a:solidFill>
        </p:spPr>
        <p:txBody>
          <a:bodyPr anchor="ctr"/>
          <a:lstStyle>
            <a:lvl1pPr marL="0" indent="0" algn="ctr">
              <a:lnSpc>
                <a:spcPct val="100000"/>
              </a:lnSpc>
              <a:spcBef>
                <a:spcPts val="0"/>
              </a:spcBef>
              <a:buNone/>
              <a:defRPr sz="800">
                <a:solidFill>
                  <a:schemeClr val="bg1"/>
                </a:solidFill>
              </a:defRPr>
            </a:lvl1pPr>
          </a:lstStyle>
          <a:p>
            <a:r>
              <a:rPr lang="en-US" dirty="0"/>
              <a:t>Insert Icon Here</a:t>
            </a:r>
          </a:p>
        </p:txBody>
      </p:sp>
      <p:sp>
        <p:nvSpPr>
          <p:cNvPr id="39" name="Text Placeholder 10">
            <a:extLst>
              <a:ext uri="{FF2B5EF4-FFF2-40B4-BE49-F238E27FC236}">
                <a16:creationId xmlns:a16="http://schemas.microsoft.com/office/drawing/2014/main" id="{90C3A686-30B1-C341-8C05-F0B75852483C}"/>
              </a:ext>
            </a:extLst>
          </p:cNvPr>
          <p:cNvSpPr>
            <a:spLocks noGrp="1"/>
          </p:cNvSpPr>
          <p:nvPr>
            <p:ph type="body" sz="quarter" idx="29" hasCustomPrompt="1"/>
          </p:nvPr>
        </p:nvSpPr>
        <p:spPr>
          <a:xfrm>
            <a:off x="685711" y="2739464"/>
            <a:ext cx="3199983" cy="515526"/>
          </a:xfrm>
          <a:prstGeom prst="rect">
            <a:avLst/>
          </a:prstGeom>
        </p:spPr>
        <p:txBody>
          <a:bodyPr lIns="0" tIns="0" rIns="0" bIns="0" anchor="ctr">
            <a:spAutoFit/>
          </a:bodyPr>
          <a:lstStyle>
            <a:lvl1pPr marL="0" indent="0">
              <a:lnSpc>
                <a:spcPct val="100000"/>
              </a:lnSpc>
              <a:spcBef>
                <a:spcPts val="0"/>
              </a:spcBef>
              <a:buNone/>
              <a:defRPr sz="3349" b="1" i="0">
                <a:solidFill>
                  <a:schemeClr val="accent5"/>
                </a:solidFill>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$13,039,393</a:t>
            </a:r>
          </a:p>
        </p:txBody>
      </p:sp>
      <p:sp>
        <p:nvSpPr>
          <p:cNvPr id="40" name="Text Placeholder 10">
            <a:extLst>
              <a:ext uri="{FF2B5EF4-FFF2-40B4-BE49-F238E27FC236}">
                <a16:creationId xmlns:a16="http://schemas.microsoft.com/office/drawing/2014/main" id="{E3007DB2-C144-4849-878B-997D5F4403DE}"/>
              </a:ext>
            </a:extLst>
          </p:cNvPr>
          <p:cNvSpPr>
            <a:spLocks noGrp="1"/>
          </p:cNvSpPr>
          <p:nvPr>
            <p:ph type="body" sz="quarter" idx="23" hasCustomPrompt="1"/>
          </p:nvPr>
        </p:nvSpPr>
        <p:spPr>
          <a:xfrm>
            <a:off x="4525691" y="2739464"/>
            <a:ext cx="3199983" cy="515526"/>
          </a:xfrm>
          <a:prstGeom prst="rect">
            <a:avLst/>
          </a:prstGeom>
        </p:spPr>
        <p:txBody>
          <a:bodyPr lIns="0" tIns="0" rIns="0" bIns="0" anchor="ctr">
            <a:spAutoFit/>
          </a:bodyPr>
          <a:lstStyle>
            <a:lvl1pPr marL="0" indent="0">
              <a:lnSpc>
                <a:spcPct val="100000"/>
              </a:lnSpc>
              <a:spcBef>
                <a:spcPts val="0"/>
              </a:spcBef>
              <a:buNone/>
              <a:defRPr sz="3349" b="1" i="0">
                <a:solidFill>
                  <a:schemeClr val="accent5"/>
                </a:solidFill>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$25,356</a:t>
            </a:r>
          </a:p>
        </p:txBody>
      </p:sp>
      <p:sp>
        <p:nvSpPr>
          <p:cNvPr id="41" name="Text Placeholder 10">
            <a:extLst>
              <a:ext uri="{FF2B5EF4-FFF2-40B4-BE49-F238E27FC236}">
                <a16:creationId xmlns:a16="http://schemas.microsoft.com/office/drawing/2014/main" id="{3181A7D6-2C97-DE4A-8BBF-9BB5D0CCB336}"/>
              </a:ext>
            </a:extLst>
          </p:cNvPr>
          <p:cNvSpPr>
            <a:spLocks noGrp="1"/>
          </p:cNvSpPr>
          <p:nvPr>
            <p:ph type="body" sz="quarter" idx="24" hasCustomPrompt="1"/>
          </p:nvPr>
        </p:nvSpPr>
        <p:spPr>
          <a:xfrm>
            <a:off x="8365671" y="2389368"/>
            <a:ext cx="3199983" cy="1215718"/>
          </a:xfrm>
          <a:prstGeom prst="rect">
            <a:avLst/>
          </a:prstGeom>
        </p:spPr>
        <p:txBody>
          <a:bodyPr lIns="0" tIns="0" rIns="0" bIns="0" anchor="ctr">
            <a:spAutoFit/>
          </a:bodyPr>
          <a:lstStyle>
            <a:lvl1pPr marL="0" indent="0">
              <a:lnSpc>
                <a:spcPct val="100000"/>
              </a:lnSpc>
              <a:spcBef>
                <a:spcPts val="0"/>
              </a:spcBef>
              <a:buNone/>
              <a:defRPr sz="7898" b="1" i="0">
                <a:solidFill>
                  <a:schemeClr val="accent5"/>
                </a:solidFill>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100%</a:t>
            </a:r>
          </a:p>
        </p:txBody>
      </p:sp>
      <p:sp>
        <p:nvSpPr>
          <p:cNvPr id="42" name="Title 1">
            <a:extLst>
              <a:ext uri="{FF2B5EF4-FFF2-40B4-BE49-F238E27FC236}">
                <a16:creationId xmlns:a16="http://schemas.microsoft.com/office/drawing/2014/main" id="{0A1D2834-CF16-C947-A04A-AA346C739178}"/>
              </a:ext>
            </a:extLst>
          </p:cNvPr>
          <p:cNvSpPr>
            <a:spLocks noGrp="1"/>
          </p:cNvSpPr>
          <p:nvPr>
            <p:ph type="title" hasCustomPrompt="1"/>
          </p:nvPr>
        </p:nvSpPr>
        <p:spPr>
          <a:xfrm>
            <a:off x="457140" y="914400"/>
            <a:ext cx="6857107" cy="1140995"/>
          </a:xfrm>
          <a:prstGeom prst="rect">
            <a:avLst/>
          </a:prstGeom>
        </p:spPr>
        <p:txBody>
          <a:bodyPr lIns="0" tIns="0" rIns="0" bIns="0"/>
          <a:lstStyle>
            <a:lvl1pPr>
              <a:lnSpc>
                <a:spcPct val="100000"/>
              </a:lnSpc>
              <a:defRPr sz="2500"/>
            </a:lvl1pPr>
          </a:lstStyle>
          <a:p>
            <a:r>
              <a:rPr lang="en-US" dirty="0"/>
              <a:t>Place a headline with a large word count here at the top of the page</a:t>
            </a:r>
          </a:p>
        </p:txBody>
      </p:sp>
    </p:spTree>
    <p:extLst>
      <p:ext uri="{BB962C8B-B14F-4D97-AF65-F5344CB8AC3E}">
        <p14:creationId xmlns:p14="http://schemas.microsoft.com/office/powerpoint/2010/main" val="289579835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4_Callouts">
    <p:spTree>
      <p:nvGrpSpPr>
        <p:cNvPr id="1" name=""/>
        <p:cNvGrpSpPr/>
        <p:nvPr/>
      </p:nvGrpSpPr>
      <p:grpSpPr>
        <a:xfrm>
          <a:off x="0" y="0"/>
          <a:ext cx="0" cy="0"/>
          <a:chOff x="0" y="0"/>
          <a:chExt cx="0" cy="0"/>
        </a:xfrm>
      </p:grpSpPr>
      <p:pic>
        <p:nvPicPr>
          <p:cNvPr id="51" name="Picture 50">
            <a:extLst>
              <a:ext uri="{FF2B5EF4-FFF2-40B4-BE49-F238E27FC236}">
                <a16:creationId xmlns:a16="http://schemas.microsoft.com/office/drawing/2014/main" id="{9BC8C088-D825-9F4B-A45B-43CD8A9B5F6F}"/>
              </a:ext>
            </a:extLst>
          </p:cNvPr>
          <p:cNvPicPr>
            <a:picLocks noChangeAspect="1"/>
          </p:cNvPicPr>
          <p:nvPr userDrawn="1"/>
        </p:nvPicPr>
        <p:blipFill>
          <a:blip r:embed="rId2"/>
          <a:stretch>
            <a:fillRect/>
          </a:stretch>
        </p:blipFill>
        <p:spPr>
          <a:xfrm>
            <a:off x="793" y="0"/>
            <a:ext cx="12190413" cy="6858000"/>
          </a:xfrm>
          <a:prstGeom prst="rect">
            <a:avLst/>
          </a:prstGeom>
        </p:spPr>
      </p:pic>
      <p:sp>
        <p:nvSpPr>
          <p:cNvPr id="37" name="Rectangle 36">
            <a:extLst>
              <a:ext uri="{FF2B5EF4-FFF2-40B4-BE49-F238E27FC236}">
                <a16:creationId xmlns:a16="http://schemas.microsoft.com/office/drawing/2014/main" id="{7EC4B480-ABCA-C340-9236-C79EC77FCBE5}"/>
              </a:ext>
            </a:extLst>
          </p:cNvPr>
          <p:cNvSpPr/>
          <p:nvPr userDrawn="1"/>
        </p:nvSpPr>
        <p:spPr>
          <a:xfrm>
            <a:off x="4251406" y="2084197"/>
            <a:ext cx="3657124" cy="196596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
        <p:nvSpPr>
          <p:cNvPr id="38" name="Rectangle 37">
            <a:extLst>
              <a:ext uri="{FF2B5EF4-FFF2-40B4-BE49-F238E27FC236}">
                <a16:creationId xmlns:a16="http://schemas.microsoft.com/office/drawing/2014/main" id="{03A5A267-D44B-3247-945F-4CECA418229D}"/>
              </a:ext>
            </a:extLst>
          </p:cNvPr>
          <p:cNvSpPr/>
          <p:nvPr userDrawn="1"/>
        </p:nvSpPr>
        <p:spPr>
          <a:xfrm>
            <a:off x="4251406" y="4233037"/>
            <a:ext cx="3657124" cy="196596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
        <p:nvSpPr>
          <p:cNvPr id="39" name="Rectangle 38">
            <a:extLst>
              <a:ext uri="{FF2B5EF4-FFF2-40B4-BE49-F238E27FC236}">
                <a16:creationId xmlns:a16="http://schemas.microsoft.com/office/drawing/2014/main" id="{449850DB-E4F4-B248-99AB-ED61B753B3BF}"/>
              </a:ext>
            </a:extLst>
          </p:cNvPr>
          <p:cNvSpPr/>
          <p:nvPr userDrawn="1"/>
        </p:nvSpPr>
        <p:spPr>
          <a:xfrm>
            <a:off x="8090042" y="2084197"/>
            <a:ext cx="3657124" cy="196596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
        <p:nvSpPr>
          <p:cNvPr id="40" name="Rectangle 39">
            <a:extLst>
              <a:ext uri="{FF2B5EF4-FFF2-40B4-BE49-F238E27FC236}">
                <a16:creationId xmlns:a16="http://schemas.microsoft.com/office/drawing/2014/main" id="{8C16910A-1B2C-034E-BF7E-7559251F6AF1}"/>
              </a:ext>
            </a:extLst>
          </p:cNvPr>
          <p:cNvSpPr/>
          <p:nvPr userDrawn="1"/>
        </p:nvSpPr>
        <p:spPr>
          <a:xfrm>
            <a:off x="8090042" y="4233037"/>
            <a:ext cx="3657124" cy="196596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a:p>
        </p:txBody>
      </p:sp>
      <p:sp>
        <p:nvSpPr>
          <p:cNvPr id="20" name="Text Placeholder 10">
            <a:extLst>
              <a:ext uri="{FF2B5EF4-FFF2-40B4-BE49-F238E27FC236}">
                <a16:creationId xmlns:a16="http://schemas.microsoft.com/office/drawing/2014/main" id="{03E9E3F3-6899-1841-97C3-75B8A1EC5853}"/>
              </a:ext>
            </a:extLst>
          </p:cNvPr>
          <p:cNvSpPr>
            <a:spLocks noGrp="1"/>
          </p:cNvSpPr>
          <p:nvPr>
            <p:ph type="body" sz="quarter" idx="13" hasCustomPrompt="1"/>
          </p:nvPr>
        </p:nvSpPr>
        <p:spPr>
          <a:xfrm>
            <a:off x="457140" y="2084832"/>
            <a:ext cx="3657124" cy="457200"/>
          </a:xfrm>
          <a:prstGeom prst="rect">
            <a:avLst/>
          </a:prstGeom>
        </p:spPr>
        <p:txBody>
          <a:bodyPr lIns="0" tIns="0" rIns="0" bIns="0"/>
          <a:lstStyle>
            <a:lvl1pPr marL="0" marR="0" indent="0" algn="l" defTabSz="914217" rtl="0" eaLnBrk="1" fontAlgn="auto" latinLnBrk="0" hangingPunct="1">
              <a:lnSpc>
                <a:spcPts val="1900"/>
              </a:lnSpc>
              <a:spcBef>
                <a:spcPts val="0"/>
              </a:spcBef>
              <a:spcAft>
                <a:spcPts val="0"/>
              </a:spcAft>
              <a:buClrTx/>
              <a:buSzTx/>
              <a:buFont typeface="Arial" panose="020B0604020202020204" pitchFamily="34" charset="0"/>
              <a:buNone/>
              <a:tabLst/>
              <a:defRPr sz="1050" b="0" i="0">
                <a:latin typeface="GT Walsheim Bold" panose="02000503030000020003" pitchFamily="2" charset="77"/>
              </a:defRPr>
            </a:lvl1pPr>
            <a:lvl2pPr>
              <a:buNone/>
              <a:defRPr/>
            </a:lvl2pPr>
            <a:lvl3pPr>
              <a:buNone/>
              <a:defRPr/>
            </a:lvl3pPr>
            <a:lvl4pPr>
              <a:buNone/>
              <a:defRPr/>
            </a:lvl4pPr>
            <a:lvl5pPr>
              <a:buNone/>
              <a:defRPr/>
            </a:lvl5pPr>
          </a:lstStyle>
          <a:p>
            <a:pPr marL="0" marR="0" lvl="0" indent="0" algn="l" defTabSz="914217" rtl="0" eaLnBrk="1" fontAlgn="auto" latinLnBrk="0" hangingPunct="1">
              <a:lnSpc>
                <a:spcPts val="1900"/>
              </a:lnSpc>
              <a:spcBef>
                <a:spcPts val="0"/>
              </a:spcBef>
              <a:spcAft>
                <a:spcPts val="0"/>
              </a:spcAft>
              <a:buClrTx/>
              <a:buSzTx/>
              <a:buFont typeface="Arial" panose="020B0604020202020204" pitchFamily="34" charset="0"/>
              <a:buNone/>
              <a:tabLst/>
              <a:defRPr/>
            </a:pPr>
            <a:r>
              <a:rPr lang="en-US" dirty="0"/>
              <a:t>H3 HEADLINE GT WALSHEIM BOLD 21PT</a:t>
            </a:r>
          </a:p>
          <a:p>
            <a:pPr lvl="0"/>
            <a:r>
              <a:rPr lang="en-US" dirty="0"/>
              <a:t>LET US HELP YOU DEVELOP A CLEAR PATH TO SUCCESS.</a:t>
            </a:r>
          </a:p>
        </p:txBody>
      </p:sp>
      <p:sp>
        <p:nvSpPr>
          <p:cNvPr id="21" name="Text Placeholder 10">
            <a:extLst>
              <a:ext uri="{FF2B5EF4-FFF2-40B4-BE49-F238E27FC236}">
                <a16:creationId xmlns:a16="http://schemas.microsoft.com/office/drawing/2014/main" id="{4B6E732E-464B-B441-936C-02EAA91F0B35}"/>
              </a:ext>
            </a:extLst>
          </p:cNvPr>
          <p:cNvSpPr>
            <a:spLocks noGrp="1"/>
          </p:cNvSpPr>
          <p:nvPr>
            <p:ph type="body" sz="quarter" idx="14" hasCustomPrompt="1"/>
          </p:nvPr>
        </p:nvSpPr>
        <p:spPr>
          <a:xfrm>
            <a:off x="457140" y="2651760"/>
            <a:ext cx="3657124" cy="3547872"/>
          </a:xfrm>
          <a:prstGeom prst="rect">
            <a:avLst/>
          </a:prstGeom>
        </p:spPr>
        <p:txBody>
          <a:bodyPr lIns="0" tIns="0" rIns="0" bIns="0"/>
          <a:lstStyle>
            <a:lvl1pPr marL="0" indent="0">
              <a:lnSpc>
                <a:spcPts val="1550"/>
              </a:lnSpc>
              <a:spcBef>
                <a:spcPts val="0"/>
              </a:spcBef>
              <a:buFont typeface="+mj-lt"/>
              <a:buNone/>
              <a:defRPr sz="1050" b="0" i="0">
                <a:latin typeface="+mn-lt"/>
              </a:defRPr>
            </a:lvl1pPr>
            <a:lvl2pPr>
              <a:buNone/>
              <a:defRPr/>
            </a:lvl2pPr>
            <a:lvl3pPr>
              <a:buNone/>
              <a:defRPr/>
            </a:lvl3pPr>
            <a:lvl4pPr>
              <a:buNone/>
              <a:defRPr/>
            </a:lvl4pPr>
            <a:lvl5pPr>
              <a:buNone/>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autem</a:t>
            </a:r>
            <a:r>
              <a:rPr lang="en-US" dirty="0"/>
              <a:t> vel </a:t>
            </a:r>
            <a:r>
              <a:rPr lang="en-US" dirty="0" err="1"/>
              <a:t>eanj</a:t>
            </a:r>
            <a:r>
              <a:rPr lang="en-US" dirty="0"/>
              <a:t> um </a:t>
            </a:r>
            <a:r>
              <a:rPr lang="en-US" dirty="0" err="1"/>
              <a:t>iriure</a:t>
            </a:r>
            <a:r>
              <a:rPr lang="en-US" dirty="0"/>
              <a:t> dolor in </a:t>
            </a:r>
            <a:r>
              <a:rPr lang="en-US" dirty="0" err="1"/>
              <a:t>hendrerit</a:t>
            </a:r>
            <a:r>
              <a:rPr lang="en-US" dirty="0"/>
              <a:t> in </a:t>
            </a:r>
            <a:r>
              <a:rPr lang="en-US" dirty="0" err="1"/>
              <a:t>vulputate</a:t>
            </a:r>
            <a:r>
              <a:rPr lang="en-US" dirty="0"/>
              <a:t> </a:t>
            </a:r>
            <a:r>
              <a:rPr lang="en-US" dirty="0" err="1"/>
              <a:t>velit</a:t>
            </a:r>
            <a:r>
              <a:rPr lang="en-US" dirty="0"/>
              <a:t> </a:t>
            </a:r>
            <a:r>
              <a:rPr lang="en-US" dirty="0" err="1"/>
              <a:t>esse</a:t>
            </a:r>
            <a:r>
              <a:rPr lang="en-US" dirty="0"/>
              <a:t> </a:t>
            </a:r>
            <a:r>
              <a:rPr lang="en-US" dirty="0" err="1"/>
              <a:t>molestie</a:t>
            </a:r>
            <a:r>
              <a:rPr lang="en-US" dirty="0"/>
              <a:t>. </a:t>
            </a:r>
          </a:p>
        </p:txBody>
      </p:sp>
      <p:sp>
        <p:nvSpPr>
          <p:cNvPr id="36" name="Title 1">
            <a:extLst>
              <a:ext uri="{FF2B5EF4-FFF2-40B4-BE49-F238E27FC236}">
                <a16:creationId xmlns:a16="http://schemas.microsoft.com/office/drawing/2014/main" id="{B8D86DD6-5F6E-AC45-8DAF-DA8DF33D8258}"/>
              </a:ext>
            </a:extLst>
          </p:cNvPr>
          <p:cNvSpPr>
            <a:spLocks noGrp="1"/>
          </p:cNvSpPr>
          <p:nvPr>
            <p:ph type="title" hasCustomPrompt="1"/>
          </p:nvPr>
        </p:nvSpPr>
        <p:spPr>
          <a:xfrm>
            <a:off x="457140" y="914400"/>
            <a:ext cx="6857107" cy="1140995"/>
          </a:xfrm>
          <a:prstGeom prst="rect">
            <a:avLst/>
          </a:prstGeom>
        </p:spPr>
        <p:txBody>
          <a:bodyPr lIns="0" tIns="0" rIns="0" bIns="0"/>
          <a:lstStyle>
            <a:lvl1pPr>
              <a:lnSpc>
                <a:spcPct val="100000"/>
              </a:lnSpc>
              <a:defRPr sz="2500"/>
            </a:lvl1pPr>
          </a:lstStyle>
          <a:p>
            <a:r>
              <a:rPr lang="en-US" dirty="0"/>
              <a:t>Place a headline with a large word count here at the top of the page</a:t>
            </a:r>
          </a:p>
        </p:txBody>
      </p:sp>
      <p:sp>
        <p:nvSpPr>
          <p:cNvPr id="41" name="Text Placeholder 10">
            <a:extLst>
              <a:ext uri="{FF2B5EF4-FFF2-40B4-BE49-F238E27FC236}">
                <a16:creationId xmlns:a16="http://schemas.microsoft.com/office/drawing/2014/main" id="{CC9AC194-B1AE-D44D-AB67-CC5DFD643CF3}"/>
              </a:ext>
            </a:extLst>
          </p:cNvPr>
          <p:cNvSpPr>
            <a:spLocks noGrp="1"/>
          </p:cNvSpPr>
          <p:nvPr>
            <p:ph type="body" sz="quarter" idx="15" hasCustomPrompt="1"/>
          </p:nvPr>
        </p:nvSpPr>
        <p:spPr>
          <a:xfrm>
            <a:off x="4562262" y="2587117"/>
            <a:ext cx="3108555" cy="274320"/>
          </a:xfrm>
          <a:prstGeom prst="rect">
            <a:avLst/>
          </a:prstGeom>
        </p:spPr>
        <p:txBody>
          <a:bodyPr lIns="0" tIns="0" rIns="0" bIns="0"/>
          <a:lstStyle>
            <a:lvl1pPr marL="182843" indent="-182843">
              <a:lnSpc>
                <a:spcPct val="100000"/>
              </a:lnSpc>
              <a:spcBef>
                <a:spcPts val="0"/>
              </a:spcBef>
              <a:buSzPct val="120000"/>
              <a:buFontTx/>
              <a:buBlip>
                <a:blip r:embed="rId3">
                  <a:extLst>
                    <a:ext uri="{96DAC541-7B7A-43D3-8B79-37D633B846F1}">
                      <asvg:svgBlip xmlns:asvg="http://schemas.microsoft.com/office/drawing/2016/SVG/main" r:embed="rId4"/>
                    </a:ext>
                  </a:extLst>
                </a:blip>
              </a:buBlip>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MARKET SHARE ANALYSIS</a:t>
            </a:r>
          </a:p>
        </p:txBody>
      </p:sp>
      <p:sp>
        <p:nvSpPr>
          <p:cNvPr id="42" name="Text Placeholder 10">
            <a:extLst>
              <a:ext uri="{FF2B5EF4-FFF2-40B4-BE49-F238E27FC236}">
                <a16:creationId xmlns:a16="http://schemas.microsoft.com/office/drawing/2014/main" id="{F815DD08-439D-DF46-AEB1-3CBE40EAB86D}"/>
              </a:ext>
            </a:extLst>
          </p:cNvPr>
          <p:cNvSpPr>
            <a:spLocks noGrp="1"/>
          </p:cNvSpPr>
          <p:nvPr>
            <p:ph type="body" sz="quarter" idx="16" hasCustomPrompt="1"/>
          </p:nvPr>
        </p:nvSpPr>
        <p:spPr>
          <a:xfrm>
            <a:off x="4754261" y="2892825"/>
            <a:ext cx="2879985" cy="914400"/>
          </a:xfrm>
          <a:prstGeom prst="rect">
            <a:avLst/>
          </a:prstGeom>
        </p:spPr>
        <p:txBody>
          <a:bodyPr lIns="0" tIns="0" rIns="0" bIns="0"/>
          <a:lstStyle>
            <a:lvl1pPr marL="0" indent="0">
              <a:lnSpc>
                <a:spcPts val="1550"/>
              </a:lnSpc>
              <a:spcBef>
                <a:spcPts val="0"/>
              </a:spcBef>
              <a:buFont typeface="+mj-lt"/>
              <a:buNone/>
              <a:defRPr sz="1050" b="0" i="0">
                <a:latin typeface="+mn-lt"/>
              </a:defRPr>
            </a:lvl1pPr>
            <a:lvl2pPr>
              <a:buNone/>
              <a:defRPr/>
            </a:lvl2pPr>
            <a:lvl3pPr>
              <a:buNone/>
              <a:defRPr/>
            </a:lvl3pPr>
            <a:lvl4pPr>
              <a:buNone/>
              <a:defRPr/>
            </a:lvl4pPr>
            <a:lvl5pPr>
              <a:buNone/>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a:t>
            </a:r>
          </a:p>
        </p:txBody>
      </p:sp>
      <p:sp>
        <p:nvSpPr>
          <p:cNvPr id="44" name="Text Placeholder 10">
            <a:extLst>
              <a:ext uri="{FF2B5EF4-FFF2-40B4-BE49-F238E27FC236}">
                <a16:creationId xmlns:a16="http://schemas.microsoft.com/office/drawing/2014/main" id="{ADADDB5F-1E90-6348-82C5-4B9C64F0B06A}"/>
              </a:ext>
            </a:extLst>
          </p:cNvPr>
          <p:cNvSpPr>
            <a:spLocks noGrp="1"/>
          </p:cNvSpPr>
          <p:nvPr>
            <p:ph type="body" sz="quarter" idx="29" hasCustomPrompt="1"/>
          </p:nvPr>
        </p:nvSpPr>
        <p:spPr>
          <a:xfrm>
            <a:off x="8594241" y="4959985"/>
            <a:ext cx="2879985" cy="914400"/>
          </a:xfrm>
          <a:prstGeom prst="rect">
            <a:avLst/>
          </a:prstGeom>
        </p:spPr>
        <p:txBody>
          <a:bodyPr lIns="0" tIns="0" rIns="0" bIns="0"/>
          <a:lstStyle>
            <a:lvl1pPr marL="0" indent="0">
              <a:lnSpc>
                <a:spcPts val="1550"/>
              </a:lnSpc>
              <a:spcBef>
                <a:spcPts val="0"/>
              </a:spcBef>
              <a:buFont typeface="+mj-lt"/>
              <a:buNone/>
              <a:defRPr sz="1050" b="0" i="0">
                <a:latin typeface="+mn-lt"/>
              </a:defRPr>
            </a:lvl1pPr>
            <a:lvl2pPr>
              <a:buNone/>
              <a:defRPr/>
            </a:lvl2pPr>
            <a:lvl3pPr>
              <a:buNone/>
              <a:defRPr/>
            </a:lvl3pPr>
            <a:lvl4pPr>
              <a:buNone/>
              <a:defRPr/>
            </a:lvl4pPr>
            <a:lvl5pPr>
              <a:buNone/>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a:t>
            </a:r>
          </a:p>
        </p:txBody>
      </p:sp>
      <p:sp>
        <p:nvSpPr>
          <p:cNvPr id="45" name="Text Placeholder 10">
            <a:extLst>
              <a:ext uri="{FF2B5EF4-FFF2-40B4-BE49-F238E27FC236}">
                <a16:creationId xmlns:a16="http://schemas.microsoft.com/office/drawing/2014/main" id="{3727A619-6734-924B-B760-EFBD2EEB2FA4}"/>
              </a:ext>
            </a:extLst>
          </p:cNvPr>
          <p:cNvSpPr>
            <a:spLocks noGrp="1"/>
          </p:cNvSpPr>
          <p:nvPr>
            <p:ph type="body" sz="quarter" idx="24" hasCustomPrompt="1"/>
          </p:nvPr>
        </p:nvSpPr>
        <p:spPr>
          <a:xfrm>
            <a:off x="8594241" y="2892825"/>
            <a:ext cx="2879985" cy="914400"/>
          </a:xfrm>
          <a:prstGeom prst="rect">
            <a:avLst/>
          </a:prstGeom>
        </p:spPr>
        <p:txBody>
          <a:bodyPr lIns="0" tIns="0" rIns="0" bIns="0"/>
          <a:lstStyle>
            <a:lvl1pPr marL="0" indent="0">
              <a:lnSpc>
                <a:spcPts val="1550"/>
              </a:lnSpc>
              <a:spcBef>
                <a:spcPts val="0"/>
              </a:spcBef>
              <a:buFont typeface="+mj-lt"/>
              <a:buNone/>
              <a:defRPr sz="1050" b="0" i="0">
                <a:latin typeface="+mn-lt"/>
              </a:defRPr>
            </a:lvl1pPr>
            <a:lvl2pPr>
              <a:buNone/>
              <a:defRPr/>
            </a:lvl2pPr>
            <a:lvl3pPr>
              <a:buNone/>
              <a:defRPr/>
            </a:lvl3pPr>
            <a:lvl4pPr>
              <a:buNone/>
              <a:defRPr/>
            </a:lvl4pPr>
            <a:lvl5pPr>
              <a:buNone/>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a:t>
            </a:r>
          </a:p>
        </p:txBody>
      </p:sp>
      <p:sp>
        <p:nvSpPr>
          <p:cNvPr id="46" name="Text Placeholder 10">
            <a:extLst>
              <a:ext uri="{FF2B5EF4-FFF2-40B4-BE49-F238E27FC236}">
                <a16:creationId xmlns:a16="http://schemas.microsoft.com/office/drawing/2014/main" id="{6703A007-116B-AD4A-AD51-C632E8492E9A}"/>
              </a:ext>
            </a:extLst>
          </p:cNvPr>
          <p:cNvSpPr>
            <a:spLocks noGrp="1"/>
          </p:cNvSpPr>
          <p:nvPr>
            <p:ph type="body" sz="quarter" idx="25" hasCustomPrompt="1"/>
          </p:nvPr>
        </p:nvSpPr>
        <p:spPr>
          <a:xfrm>
            <a:off x="8402242" y="2587117"/>
            <a:ext cx="3108555" cy="274320"/>
          </a:xfrm>
          <a:prstGeom prst="rect">
            <a:avLst/>
          </a:prstGeom>
        </p:spPr>
        <p:txBody>
          <a:bodyPr lIns="0" tIns="0" rIns="0" bIns="0"/>
          <a:lstStyle>
            <a:lvl1pPr marL="182843" indent="-182843">
              <a:lnSpc>
                <a:spcPct val="100000"/>
              </a:lnSpc>
              <a:spcBef>
                <a:spcPts val="0"/>
              </a:spcBef>
              <a:buSzPct val="120000"/>
              <a:buFontTx/>
              <a:buBlip>
                <a:blip r:embed="rId3">
                  <a:extLst>
                    <a:ext uri="{96DAC541-7B7A-43D3-8B79-37D633B846F1}">
                      <asvg:svgBlip xmlns:asvg="http://schemas.microsoft.com/office/drawing/2016/SVG/main" r:embed="rId4"/>
                    </a:ext>
                  </a:extLst>
                </a:blip>
              </a:buBlip>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DISTRIBUTION STRATEGY</a:t>
            </a:r>
          </a:p>
        </p:txBody>
      </p:sp>
      <p:sp>
        <p:nvSpPr>
          <p:cNvPr id="48" name="Text Placeholder 10">
            <a:extLst>
              <a:ext uri="{FF2B5EF4-FFF2-40B4-BE49-F238E27FC236}">
                <a16:creationId xmlns:a16="http://schemas.microsoft.com/office/drawing/2014/main" id="{A27ACD3A-0CE7-A840-A73E-D00A0C1B2A03}"/>
              </a:ext>
            </a:extLst>
          </p:cNvPr>
          <p:cNvSpPr>
            <a:spLocks noGrp="1"/>
          </p:cNvSpPr>
          <p:nvPr>
            <p:ph type="body" sz="quarter" idx="27" hasCustomPrompt="1"/>
          </p:nvPr>
        </p:nvSpPr>
        <p:spPr>
          <a:xfrm>
            <a:off x="8402242" y="4644517"/>
            <a:ext cx="3108555" cy="274320"/>
          </a:xfrm>
          <a:prstGeom prst="rect">
            <a:avLst/>
          </a:prstGeom>
        </p:spPr>
        <p:txBody>
          <a:bodyPr lIns="0" tIns="0" rIns="0" bIns="0"/>
          <a:lstStyle>
            <a:lvl1pPr marL="182843" indent="-182843">
              <a:lnSpc>
                <a:spcPct val="100000"/>
              </a:lnSpc>
              <a:spcBef>
                <a:spcPts val="0"/>
              </a:spcBef>
              <a:buSzPct val="120000"/>
              <a:buFontTx/>
              <a:buBlip>
                <a:blip r:embed="rId3">
                  <a:extLst>
                    <a:ext uri="{96DAC541-7B7A-43D3-8B79-37D633B846F1}">
                      <asvg:svgBlip xmlns:asvg="http://schemas.microsoft.com/office/drawing/2016/SVG/main" r:embed="rId4"/>
                    </a:ext>
                  </a:extLst>
                </a:blip>
              </a:buBlip>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MARKET SEGMENT FORECASTS</a:t>
            </a:r>
          </a:p>
        </p:txBody>
      </p:sp>
      <p:sp>
        <p:nvSpPr>
          <p:cNvPr id="49" name="Text Placeholder 10">
            <a:extLst>
              <a:ext uri="{FF2B5EF4-FFF2-40B4-BE49-F238E27FC236}">
                <a16:creationId xmlns:a16="http://schemas.microsoft.com/office/drawing/2014/main" id="{35DB2B5C-AEB9-A84C-9FF8-BE9055BC522F}"/>
              </a:ext>
            </a:extLst>
          </p:cNvPr>
          <p:cNvSpPr>
            <a:spLocks noGrp="1"/>
          </p:cNvSpPr>
          <p:nvPr>
            <p:ph type="body" sz="quarter" idx="30" hasCustomPrompt="1"/>
          </p:nvPr>
        </p:nvSpPr>
        <p:spPr>
          <a:xfrm>
            <a:off x="4562262" y="4662805"/>
            <a:ext cx="3108555" cy="274320"/>
          </a:xfrm>
          <a:prstGeom prst="rect">
            <a:avLst/>
          </a:prstGeom>
        </p:spPr>
        <p:txBody>
          <a:bodyPr lIns="0" tIns="0" rIns="0" bIns="0"/>
          <a:lstStyle>
            <a:lvl1pPr marL="182843" indent="-182843">
              <a:lnSpc>
                <a:spcPct val="100000"/>
              </a:lnSpc>
              <a:spcBef>
                <a:spcPts val="0"/>
              </a:spcBef>
              <a:buSzPct val="120000"/>
              <a:buFontTx/>
              <a:buBlip>
                <a:blip r:embed="rId3">
                  <a:extLst>
                    <a:ext uri="{96DAC541-7B7A-43D3-8B79-37D633B846F1}">
                      <asvg:svgBlip xmlns:asvg="http://schemas.microsoft.com/office/drawing/2016/SVG/main" r:embed="rId4"/>
                    </a:ext>
                  </a:extLst>
                </a:blip>
              </a:buBlip>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PRODUCT INNOVATION &amp; ANALYSIS</a:t>
            </a:r>
          </a:p>
        </p:txBody>
      </p:sp>
      <p:sp>
        <p:nvSpPr>
          <p:cNvPr id="50" name="Text Placeholder 10">
            <a:extLst>
              <a:ext uri="{FF2B5EF4-FFF2-40B4-BE49-F238E27FC236}">
                <a16:creationId xmlns:a16="http://schemas.microsoft.com/office/drawing/2014/main" id="{09CDCEBF-D048-5943-8858-3D3BE2823659}"/>
              </a:ext>
            </a:extLst>
          </p:cNvPr>
          <p:cNvSpPr>
            <a:spLocks noGrp="1"/>
          </p:cNvSpPr>
          <p:nvPr>
            <p:ph type="body" sz="quarter" idx="31" hasCustomPrompt="1"/>
          </p:nvPr>
        </p:nvSpPr>
        <p:spPr>
          <a:xfrm>
            <a:off x="4754261" y="4968513"/>
            <a:ext cx="2879985" cy="914400"/>
          </a:xfrm>
          <a:prstGeom prst="rect">
            <a:avLst/>
          </a:prstGeom>
        </p:spPr>
        <p:txBody>
          <a:bodyPr lIns="0" tIns="0" rIns="0" bIns="0"/>
          <a:lstStyle>
            <a:lvl1pPr marL="0" indent="0">
              <a:lnSpc>
                <a:spcPts val="1550"/>
              </a:lnSpc>
              <a:spcBef>
                <a:spcPts val="0"/>
              </a:spcBef>
              <a:buFont typeface="+mj-lt"/>
              <a:buNone/>
              <a:defRPr sz="1050" b="0" i="0">
                <a:latin typeface="+mn-lt"/>
              </a:defRPr>
            </a:lvl1pPr>
            <a:lvl2pPr>
              <a:buNone/>
              <a:defRPr/>
            </a:lvl2pPr>
            <a:lvl3pPr>
              <a:buNone/>
              <a:defRPr/>
            </a:lvl3pPr>
            <a:lvl4pPr>
              <a:buNone/>
              <a:defRPr/>
            </a:lvl4pPr>
            <a:lvl5pPr>
              <a:buNone/>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a:t>
            </a:r>
          </a:p>
        </p:txBody>
      </p:sp>
    </p:spTree>
    <p:extLst>
      <p:ext uri="{BB962C8B-B14F-4D97-AF65-F5344CB8AC3E}">
        <p14:creationId xmlns:p14="http://schemas.microsoft.com/office/powerpoint/2010/main" val="405422022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_Column_Photo">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038A3FD-B06A-B04A-B3D1-EC6D374261CD}"/>
              </a:ext>
            </a:extLst>
          </p:cNvPr>
          <p:cNvPicPr>
            <a:picLocks noChangeAspect="1"/>
          </p:cNvPicPr>
          <p:nvPr userDrawn="1"/>
        </p:nvPicPr>
        <p:blipFill>
          <a:blip r:embed="rId2"/>
          <a:stretch>
            <a:fillRect/>
          </a:stretch>
        </p:blipFill>
        <p:spPr>
          <a:xfrm>
            <a:off x="1587" y="0"/>
            <a:ext cx="12190413" cy="6858000"/>
          </a:xfrm>
          <a:prstGeom prst="rect">
            <a:avLst/>
          </a:prstGeom>
        </p:spPr>
      </p:pic>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a:p>
        </p:txBody>
      </p:sp>
      <p:sp>
        <p:nvSpPr>
          <p:cNvPr id="10" name="Picture Placeholder 6">
            <a:extLst>
              <a:ext uri="{FF2B5EF4-FFF2-40B4-BE49-F238E27FC236}">
                <a16:creationId xmlns:a16="http://schemas.microsoft.com/office/drawing/2014/main" id="{6D545470-D59A-DD43-92F3-7DCAA696367A}"/>
              </a:ext>
            </a:extLst>
          </p:cNvPr>
          <p:cNvSpPr>
            <a:spLocks noGrp="1"/>
          </p:cNvSpPr>
          <p:nvPr>
            <p:ph type="pic" sz="quarter" idx="17" hasCustomPrompt="1"/>
          </p:nvPr>
        </p:nvSpPr>
        <p:spPr>
          <a:xfrm>
            <a:off x="4159978" y="1965960"/>
            <a:ext cx="7588532" cy="4457700"/>
          </a:xfrm>
          <a:prstGeom prst="rect">
            <a:avLst/>
          </a:prstGeom>
          <a:solidFill>
            <a:schemeClr val="bg1">
              <a:lumMod val="50000"/>
            </a:schemeClr>
          </a:solidFill>
        </p:spPr>
        <p:txBody>
          <a:bodyPr anchor="ctr"/>
          <a:lstStyle>
            <a:lvl1pPr algn="ctr">
              <a:buNone/>
              <a:defRPr>
                <a:solidFill>
                  <a:schemeClr val="bg1"/>
                </a:solidFill>
              </a:defRPr>
            </a:lvl1pPr>
          </a:lstStyle>
          <a:p>
            <a:r>
              <a:rPr lang="en-US" dirty="0"/>
              <a:t>Insert Picture Here</a:t>
            </a:r>
          </a:p>
        </p:txBody>
      </p:sp>
      <p:sp>
        <p:nvSpPr>
          <p:cNvPr id="16" name="Text Placeholder 10">
            <a:extLst>
              <a:ext uri="{FF2B5EF4-FFF2-40B4-BE49-F238E27FC236}">
                <a16:creationId xmlns:a16="http://schemas.microsoft.com/office/drawing/2014/main" id="{0A82A34E-F773-7940-A1FE-5666805B5A35}"/>
              </a:ext>
            </a:extLst>
          </p:cNvPr>
          <p:cNvSpPr>
            <a:spLocks noGrp="1"/>
          </p:cNvSpPr>
          <p:nvPr>
            <p:ph type="body" sz="quarter" idx="13" hasCustomPrompt="1"/>
          </p:nvPr>
        </p:nvSpPr>
        <p:spPr>
          <a:xfrm>
            <a:off x="457140" y="1965960"/>
            <a:ext cx="3382840" cy="27432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H3 HEADER</a:t>
            </a:r>
          </a:p>
        </p:txBody>
      </p:sp>
      <p:sp>
        <p:nvSpPr>
          <p:cNvPr id="17" name="Text Placeholder 10">
            <a:extLst>
              <a:ext uri="{FF2B5EF4-FFF2-40B4-BE49-F238E27FC236}">
                <a16:creationId xmlns:a16="http://schemas.microsoft.com/office/drawing/2014/main" id="{1B2A991E-F920-3341-9254-200090771B39}"/>
              </a:ext>
            </a:extLst>
          </p:cNvPr>
          <p:cNvSpPr>
            <a:spLocks noGrp="1"/>
          </p:cNvSpPr>
          <p:nvPr>
            <p:ph type="body" sz="quarter" idx="14" hasCustomPrompt="1"/>
          </p:nvPr>
        </p:nvSpPr>
        <p:spPr>
          <a:xfrm>
            <a:off x="457140" y="2350008"/>
            <a:ext cx="3382840" cy="4073652"/>
          </a:xfrm>
          <a:prstGeom prst="rect">
            <a:avLst/>
          </a:prstGeom>
        </p:spPr>
        <p:txBody>
          <a:bodyPr lIns="0" tIns="0" rIns="0" bIns="0"/>
          <a:lstStyle>
            <a:lvl1pPr marL="0" indent="0">
              <a:lnSpc>
                <a:spcPts val="1550"/>
              </a:lnSpc>
              <a:spcBef>
                <a:spcPts val="0"/>
              </a:spcBef>
              <a:spcAft>
                <a:spcPts val="600"/>
              </a:spcAft>
              <a:buFont typeface="+mj-lt"/>
              <a:buNone/>
              <a:defRPr sz="1050" b="0" i="0">
                <a:latin typeface="+mn-lt"/>
              </a:defRPr>
            </a:lvl1pPr>
            <a:lvl2pPr>
              <a:buNone/>
              <a:defRPr/>
            </a:lvl2pPr>
            <a:lvl3pPr>
              <a:buNone/>
              <a:defRPr/>
            </a:lvl3pPr>
            <a:lvl4pPr>
              <a:buNone/>
              <a:defRPr/>
            </a:lvl4pPr>
            <a:lvl5pPr>
              <a:buNone/>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a:t>
            </a:r>
          </a:p>
        </p:txBody>
      </p:sp>
      <p:sp>
        <p:nvSpPr>
          <p:cNvPr id="19" name="Title 1">
            <a:extLst>
              <a:ext uri="{FF2B5EF4-FFF2-40B4-BE49-F238E27FC236}">
                <a16:creationId xmlns:a16="http://schemas.microsoft.com/office/drawing/2014/main" id="{E9D52CF2-9C4B-CA4E-94E2-BD996C93745C}"/>
              </a:ext>
            </a:extLst>
          </p:cNvPr>
          <p:cNvSpPr>
            <a:spLocks noGrp="1"/>
          </p:cNvSpPr>
          <p:nvPr>
            <p:ph type="title" hasCustomPrompt="1"/>
          </p:nvPr>
        </p:nvSpPr>
        <p:spPr>
          <a:xfrm>
            <a:off x="457140" y="914401"/>
            <a:ext cx="6857107" cy="1051560"/>
          </a:xfrm>
          <a:prstGeom prst="rect">
            <a:avLst/>
          </a:prstGeom>
        </p:spPr>
        <p:txBody>
          <a:bodyPr lIns="0" tIns="0" rIns="0" bIns="0"/>
          <a:lstStyle>
            <a:lvl1pPr>
              <a:lnSpc>
                <a:spcPct val="100000"/>
              </a:lnSpc>
              <a:defRPr sz="2500"/>
            </a:lvl1pPr>
          </a:lstStyle>
          <a:p>
            <a:r>
              <a:rPr lang="en-US" dirty="0"/>
              <a:t>Place a headline with a large word count here at the top of the page</a:t>
            </a:r>
          </a:p>
        </p:txBody>
      </p:sp>
    </p:spTree>
    <p:extLst>
      <p:ext uri="{BB962C8B-B14F-4D97-AF65-F5344CB8AC3E}">
        <p14:creationId xmlns:p14="http://schemas.microsoft.com/office/powerpoint/2010/main" val="190847788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2_Columns">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08E813A-C7EF-0148-98E8-8CE187550CDC}"/>
              </a:ext>
            </a:extLst>
          </p:cNvPr>
          <p:cNvPicPr>
            <a:picLocks noChangeAspect="1"/>
          </p:cNvPicPr>
          <p:nvPr userDrawn="1"/>
        </p:nvPicPr>
        <p:blipFill>
          <a:blip r:embed="rId2"/>
          <a:stretch>
            <a:fillRect/>
          </a:stretch>
        </p:blipFill>
        <p:spPr>
          <a:xfrm>
            <a:off x="0" y="0"/>
            <a:ext cx="12190413" cy="6858000"/>
          </a:xfrm>
          <a:prstGeom prst="rect">
            <a:avLst/>
          </a:prstGeom>
        </p:spPr>
      </p:pic>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a:p>
        </p:txBody>
      </p:sp>
      <p:pic>
        <p:nvPicPr>
          <p:cNvPr id="20" name="Picture 19">
            <a:extLst>
              <a:ext uri="{FF2B5EF4-FFF2-40B4-BE49-F238E27FC236}">
                <a16:creationId xmlns:a16="http://schemas.microsoft.com/office/drawing/2014/main" id="{A82298A7-DD05-FB4E-BAC9-BB5282A68F91}"/>
              </a:ext>
            </a:extLst>
          </p:cNvPr>
          <p:cNvPicPr>
            <a:picLocks noChangeAspect="1"/>
          </p:cNvPicPr>
          <p:nvPr userDrawn="1"/>
        </p:nvPicPr>
        <p:blipFill>
          <a:blip r:embed="rId3"/>
          <a:stretch>
            <a:fillRect/>
          </a:stretch>
        </p:blipFill>
        <p:spPr>
          <a:xfrm>
            <a:off x="9339190" y="4440857"/>
            <a:ext cx="1974593" cy="1974850"/>
          </a:xfrm>
          <a:prstGeom prst="rect">
            <a:avLst/>
          </a:prstGeom>
        </p:spPr>
      </p:pic>
      <p:sp>
        <p:nvSpPr>
          <p:cNvPr id="28" name="Picture Placeholder 6">
            <a:extLst>
              <a:ext uri="{FF2B5EF4-FFF2-40B4-BE49-F238E27FC236}">
                <a16:creationId xmlns:a16="http://schemas.microsoft.com/office/drawing/2014/main" id="{3C1E8DDA-42F2-B24A-9271-EE11493EB350}"/>
              </a:ext>
            </a:extLst>
          </p:cNvPr>
          <p:cNvSpPr>
            <a:spLocks noGrp="1"/>
          </p:cNvSpPr>
          <p:nvPr>
            <p:ph type="pic" sz="quarter" idx="17" hasCustomPrompt="1"/>
          </p:nvPr>
        </p:nvSpPr>
        <p:spPr>
          <a:xfrm>
            <a:off x="9737092" y="4108377"/>
            <a:ext cx="1782848" cy="1577340"/>
          </a:xfrm>
          <a:prstGeom prst="rect">
            <a:avLst/>
          </a:prstGeom>
          <a:solidFill>
            <a:schemeClr val="bg1">
              <a:lumMod val="50000"/>
            </a:schemeClr>
          </a:solidFill>
          <a:ln w="31750">
            <a:solidFill>
              <a:schemeClr val="tx1"/>
            </a:solidFill>
          </a:ln>
        </p:spPr>
        <p:txBody>
          <a:bodyPr anchor="ctr"/>
          <a:lstStyle>
            <a:lvl1pPr marL="0" indent="0" algn="ctr">
              <a:buNone/>
              <a:defRPr>
                <a:solidFill>
                  <a:schemeClr val="bg1"/>
                </a:solidFill>
              </a:defRPr>
            </a:lvl1pPr>
          </a:lstStyle>
          <a:p>
            <a:r>
              <a:rPr lang="en-US" dirty="0"/>
              <a:t>Insert Picture Here</a:t>
            </a:r>
          </a:p>
        </p:txBody>
      </p:sp>
      <p:sp>
        <p:nvSpPr>
          <p:cNvPr id="31" name="Text Placeholder 10">
            <a:extLst>
              <a:ext uri="{FF2B5EF4-FFF2-40B4-BE49-F238E27FC236}">
                <a16:creationId xmlns:a16="http://schemas.microsoft.com/office/drawing/2014/main" id="{D1FB072E-DFED-284D-A362-655713B3EA1A}"/>
              </a:ext>
            </a:extLst>
          </p:cNvPr>
          <p:cNvSpPr>
            <a:spLocks noGrp="1"/>
          </p:cNvSpPr>
          <p:nvPr>
            <p:ph type="body" sz="quarter" idx="15" hasCustomPrompt="1"/>
          </p:nvPr>
        </p:nvSpPr>
        <p:spPr>
          <a:xfrm>
            <a:off x="9737092" y="5682883"/>
            <a:ext cx="1782848" cy="403284"/>
          </a:xfrm>
          <a:prstGeom prst="rect">
            <a:avLst/>
          </a:prstGeom>
          <a:solidFill>
            <a:schemeClr val="tx1"/>
          </a:solidFill>
          <a:ln w="31750">
            <a:solidFill>
              <a:schemeClr val="tx1"/>
            </a:solidFill>
          </a:ln>
        </p:spPr>
        <p:txBody>
          <a:bodyPr lIns="137160" tIns="91440" rIns="0" bIns="0"/>
          <a:lstStyle>
            <a:lvl1pPr marL="0" indent="0">
              <a:lnSpc>
                <a:spcPct val="100000"/>
              </a:lnSpc>
              <a:spcBef>
                <a:spcPts val="0"/>
              </a:spcBef>
              <a:buNone/>
              <a:defRPr sz="1000" b="0" i="0">
                <a:solidFill>
                  <a:schemeClr val="bg1"/>
                </a:solidFill>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STEPHANI SMITH SINDERHOFF</a:t>
            </a:r>
          </a:p>
        </p:txBody>
      </p:sp>
      <p:sp>
        <p:nvSpPr>
          <p:cNvPr id="32" name="Text Placeholder 10">
            <a:extLst>
              <a:ext uri="{FF2B5EF4-FFF2-40B4-BE49-F238E27FC236}">
                <a16:creationId xmlns:a16="http://schemas.microsoft.com/office/drawing/2014/main" id="{DAC03DC7-6DB8-3246-B141-A9D1F0A9043B}"/>
              </a:ext>
            </a:extLst>
          </p:cNvPr>
          <p:cNvSpPr>
            <a:spLocks noGrp="1"/>
          </p:cNvSpPr>
          <p:nvPr>
            <p:ph type="body" sz="quarter" idx="18" hasCustomPrompt="1"/>
          </p:nvPr>
        </p:nvSpPr>
        <p:spPr>
          <a:xfrm>
            <a:off x="9737092" y="6032053"/>
            <a:ext cx="1782848" cy="169164"/>
          </a:xfrm>
          <a:prstGeom prst="rect">
            <a:avLst/>
          </a:prstGeom>
          <a:solidFill>
            <a:schemeClr val="tx1"/>
          </a:solidFill>
          <a:ln w="31750">
            <a:solidFill>
              <a:schemeClr val="tx1"/>
            </a:solidFill>
          </a:ln>
        </p:spPr>
        <p:txBody>
          <a:bodyPr lIns="137160" tIns="0" rIns="0" bIns="0"/>
          <a:lstStyle>
            <a:lvl1pPr marL="0" indent="0">
              <a:lnSpc>
                <a:spcPct val="100000"/>
              </a:lnSpc>
              <a:spcBef>
                <a:spcPts val="0"/>
              </a:spcBef>
              <a:buNone/>
              <a:defRPr sz="675" b="0" i="0">
                <a:solidFill>
                  <a:schemeClr val="bg1"/>
                </a:solidFill>
                <a:latin typeface="+mn-lt"/>
              </a:defRPr>
            </a:lvl1pPr>
            <a:lvl2pPr>
              <a:buNone/>
              <a:defRPr/>
            </a:lvl2pPr>
            <a:lvl3pPr>
              <a:buNone/>
              <a:defRPr/>
            </a:lvl3pPr>
            <a:lvl4pPr>
              <a:buNone/>
              <a:defRPr/>
            </a:lvl4pPr>
            <a:lvl5pPr>
              <a:buNone/>
              <a:defRPr/>
            </a:lvl5pPr>
          </a:lstStyle>
          <a:p>
            <a:pPr lvl="0"/>
            <a:r>
              <a:rPr lang="en-US" dirty="0"/>
              <a:t>Title Here Please</a:t>
            </a:r>
          </a:p>
        </p:txBody>
      </p:sp>
      <p:sp>
        <p:nvSpPr>
          <p:cNvPr id="15" name="Title 1">
            <a:extLst>
              <a:ext uri="{FF2B5EF4-FFF2-40B4-BE49-F238E27FC236}">
                <a16:creationId xmlns:a16="http://schemas.microsoft.com/office/drawing/2014/main" id="{12CE8CC0-D722-B340-9DB6-FEE3B98E66CF}"/>
              </a:ext>
            </a:extLst>
          </p:cNvPr>
          <p:cNvSpPr>
            <a:spLocks noGrp="1"/>
          </p:cNvSpPr>
          <p:nvPr>
            <p:ph type="title" hasCustomPrompt="1"/>
          </p:nvPr>
        </p:nvSpPr>
        <p:spPr>
          <a:xfrm>
            <a:off x="457140" y="914400"/>
            <a:ext cx="6857107" cy="914400"/>
          </a:xfrm>
          <a:prstGeom prst="rect">
            <a:avLst/>
          </a:prstGeom>
        </p:spPr>
        <p:txBody>
          <a:bodyPr lIns="0" tIns="0" rIns="0" bIns="0"/>
          <a:lstStyle>
            <a:lvl1pPr>
              <a:lnSpc>
                <a:spcPct val="100000"/>
              </a:lnSpc>
              <a:defRPr sz="2500"/>
            </a:lvl1pPr>
          </a:lstStyle>
          <a:p>
            <a:r>
              <a:rPr lang="en-US" dirty="0"/>
              <a:t>Place a headline with a large word count here at the top of the page</a:t>
            </a:r>
          </a:p>
        </p:txBody>
      </p:sp>
      <p:sp>
        <p:nvSpPr>
          <p:cNvPr id="16" name="Text Placeholder 10">
            <a:extLst>
              <a:ext uri="{FF2B5EF4-FFF2-40B4-BE49-F238E27FC236}">
                <a16:creationId xmlns:a16="http://schemas.microsoft.com/office/drawing/2014/main" id="{0593E340-9235-EB47-A41B-0B18E4B55E30}"/>
              </a:ext>
            </a:extLst>
          </p:cNvPr>
          <p:cNvSpPr>
            <a:spLocks noGrp="1"/>
          </p:cNvSpPr>
          <p:nvPr>
            <p:ph type="body" sz="quarter" idx="13" hasCustomPrompt="1"/>
          </p:nvPr>
        </p:nvSpPr>
        <p:spPr>
          <a:xfrm>
            <a:off x="457140" y="2055395"/>
            <a:ext cx="3199983" cy="228600"/>
          </a:xfrm>
          <a:prstGeom prst="rect">
            <a:avLst/>
          </a:prstGeom>
        </p:spPr>
        <p:txBody>
          <a:bodyPr lIns="0" tIns="0" rIns="0" bIns="0"/>
          <a:lstStyle>
            <a:lvl1pPr marL="0" indent="0">
              <a:lnSpc>
                <a:spcPts val="19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ALWAYS AHEAD</a:t>
            </a:r>
          </a:p>
        </p:txBody>
      </p:sp>
      <p:sp>
        <p:nvSpPr>
          <p:cNvPr id="17" name="Text Placeholder 10">
            <a:extLst>
              <a:ext uri="{FF2B5EF4-FFF2-40B4-BE49-F238E27FC236}">
                <a16:creationId xmlns:a16="http://schemas.microsoft.com/office/drawing/2014/main" id="{B9C52B7A-F03A-074E-B9CC-F4FA7B45E480}"/>
              </a:ext>
            </a:extLst>
          </p:cNvPr>
          <p:cNvSpPr>
            <a:spLocks noGrp="1"/>
          </p:cNvSpPr>
          <p:nvPr>
            <p:ph type="body" sz="quarter" idx="14" hasCustomPrompt="1"/>
          </p:nvPr>
        </p:nvSpPr>
        <p:spPr>
          <a:xfrm>
            <a:off x="457141" y="2329714"/>
            <a:ext cx="7634246" cy="3566160"/>
          </a:xfrm>
          <a:prstGeom prst="rect">
            <a:avLst/>
          </a:prstGeom>
        </p:spPr>
        <p:txBody>
          <a:bodyPr lIns="0" tIns="0" rIns="0" bIns="0" numCol="2" spcCol="457200"/>
          <a:lstStyle>
            <a:lvl1pPr marL="0" indent="0">
              <a:lnSpc>
                <a:spcPts val="1550"/>
              </a:lnSpc>
              <a:spcBef>
                <a:spcPts val="0"/>
              </a:spcBef>
              <a:spcAft>
                <a:spcPts val="0"/>
              </a:spcAft>
              <a:buFont typeface="+mj-lt"/>
              <a:buNone/>
              <a:defRPr sz="1050" b="0" i="0">
                <a:latin typeface="+mn-lt"/>
              </a:defRPr>
            </a:lvl1pPr>
            <a:lvl2pPr>
              <a:buNone/>
              <a:defRPr/>
            </a:lvl2pPr>
            <a:lvl3pPr>
              <a:buNone/>
              <a:defRPr/>
            </a:lvl3pPr>
            <a:lvl4pPr>
              <a:buNone/>
              <a:defRPr/>
            </a:lvl4pPr>
            <a:lvl5pPr>
              <a:buNone/>
              <a:defRPr/>
            </a:lvl5pPr>
          </a:lstStyle>
          <a:p>
            <a:pPr lvl="0"/>
            <a:r>
              <a:rPr lang="en-US" dirty="0"/>
              <a:t>We help you get ahead by leveraging the power of real time data in an agile and actionable format, so you can stay informed on the trends and insights you need to anticipate shifts, evaluate options, and ultimately make smarter decisions. Ever-updating and intuitively delivered, our research, insights, advisory services, and engagement opportunities put the right tools in your hands, whenever and wherever you need them.</a:t>
            </a:r>
          </a:p>
          <a:p>
            <a:pPr lvl="0"/>
            <a:endParaRPr lang="en-US" dirty="0"/>
          </a:p>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endParaRPr lang="en-US" dirty="0"/>
          </a:p>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autem</a:t>
            </a:r>
            <a:r>
              <a:rPr lang="en-US" dirty="0"/>
              <a:t> vel </a:t>
            </a:r>
            <a:r>
              <a:rPr lang="en-US" dirty="0" err="1"/>
              <a:t>eum</a:t>
            </a:r>
            <a:r>
              <a:rPr lang="en-US" dirty="0"/>
              <a:t> </a:t>
            </a:r>
            <a:r>
              <a:rPr lang="en-US" dirty="0" err="1"/>
              <a:t>iriure</a:t>
            </a:r>
            <a:r>
              <a:rPr lang="en-US" dirty="0"/>
              <a:t> dolor in </a:t>
            </a:r>
            <a:r>
              <a:rPr lang="en-US" dirty="0" err="1"/>
              <a:t>hendrerit</a:t>
            </a:r>
            <a:r>
              <a:rPr lang="en-US" dirty="0"/>
              <a:t> in </a:t>
            </a:r>
            <a:r>
              <a:rPr lang="en-US" dirty="0" err="1"/>
              <a:t>vulputate</a:t>
            </a:r>
            <a:r>
              <a:rPr lang="en-US" dirty="0"/>
              <a:t> </a:t>
            </a:r>
            <a:r>
              <a:rPr lang="en-US" dirty="0" err="1"/>
              <a:t>velit</a:t>
            </a:r>
            <a:r>
              <a:rPr lang="en-US" dirty="0"/>
              <a:t> </a:t>
            </a:r>
            <a:r>
              <a:rPr lang="en-US" dirty="0" err="1"/>
              <a:t>esse</a:t>
            </a:r>
            <a:r>
              <a:rPr lang="en-US" dirty="0"/>
              <a:t> </a:t>
            </a:r>
            <a:r>
              <a:rPr lang="en-US" dirty="0" err="1"/>
              <a:t>molestie</a:t>
            </a:r>
            <a:r>
              <a:rPr lang="en-US" dirty="0"/>
              <a:t> </a:t>
            </a:r>
            <a:r>
              <a:rPr lang="en-US" dirty="0" err="1"/>
              <a:t>consequat</a:t>
            </a:r>
            <a:r>
              <a:rPr lang="en-US" dirty="0"/>
              <a:t>, vel </a:t>
            </a:r>
            <a:r>
              <a:rPr lang="en-US" dirty="0" err="1"/>
              <a:t>illum</a:t>
            </a:r>
            <a:r>
              <a:rPr lang="en-US" dirty="0"/>
              <a:t> dolore </a:t>
            </a:r>
            <a:r>
              <a:rPr lang="en-US" dirty="0" err="1"/>
              <a:t>eu</a:t>
            </a:r>
            <a:r>
              <a:rPr lang="en-US" dirty="0"/>
              <a:t> </a:t>
            </a:r>
            <a:r>
              <a:rPr lang="en-US" dirty="0" err="1"/>
              <a:t>feugiat</a:t>
            </a:r>
            <a:r>
              <a:rPr lang="en-US" dirty="0"/>
              <a:t> </a:t>
            </a:r>
            <a:r>
              <a:rPr lang="en-US" dirty="0" err="1"/>
              <a:t>nulla</a:t>
            </a:r>
            <a:r>
              <a:rPr lang="en-US" dirty="0"/>
              <a:t> </a:t>
            </a:r>
            <a:r>
              <a:rPr lang="en-US" dirty="0" err="1"/>
              <a:t>facilisis</a:t>
            </a:r>
            <a:r>
              <a:rPr lang="en-US" dirty="0"/>
              <a:t> at </a:t>
            </a:r>
            <a:r>
              <a:rPr lang="en-US" dirty="0" err="1"/>
              <a:t>vero</a:t>
            </a:r>
            <a:r>
              <a:rPr lang="en-US" dirty="0"/>
              <a:t> eros et </a:t>
            </a:r>
            <a:r>
              <a:rPr lang="en-US" dirty="0" err="1"/>
              <a:t>accumsan</a:t>
            </a:r>
            <a:r>
              <a:rPr lang="en-US" dirty="0"/>
              <a:t> et </a:t>
            </a:r>
            <a:r>
              <a:rPr lang="en-US" dirty="0" err="1"/>
              <a:t>iusto</a:t>
            </a:r>
            <a:r>
              <a:rPr lang="en-US" dirty="0"/>
              <a:t> </a:t>
            </a:r>
            <a:r>
              <a:rPr lang="en-US" dirty="0" err="1"/>
              <a:t>odio</a:t>
            </a:r>
            <a:r>
              <a:rPr lang="en-US" dirty="0"/>
              <a:t> </a:t>
            </a:r>
            <a:r>
              <a:rPr lang="en-US" dirty="0" err="1"/>
              <a:t>dignissim</a:t>
            </a:r>
            <a:r>
              <a:rPr lang="en-US" dirty="0"/>
              <a:t> qui </a:t>
            </a:r>
            <a:r>
              <a:rPr lang="en-US" dirty="0" err="1"/>
              <a:t>blandit</a:t>
            </a:r>
            <a:r>
              <a:rPr lang="en-US" dirty="0"/>
              <a:t> </a:t>
            </a:r>
            <a:r>
              <a:rPr lang="en-US" dirty="0" err="1"/>
              <a:t>praesent</a:t>
            </a:r>
            <a:r>
              <a:rPr lang="en-US" dirty="0"/>
              <a:t> </a:t>
            </a:r>
            <a:r>
              <a:rPr lang="en-US" dirty="0" err="1"/>
              <a:t>luptatum</a:t>
            </a:r>
            <a:r>
              <a:rPr lang="en-US" dirty="0"/>
              <a:t> </a:t>
            </a:r>
            <a:r>
              <a:rPr lang="en-US" dirty="0" err="1"/>
              <a:t>zzril</a:t>
            </a:r>
            <a:r>
              <a:rPr lang="en-US" dirty="0"/>
              <a:t> </a:t>
            </a:r>
            <a:r>
              <a:rPr lang="en-US" dirty="0" err="1"/>
              <a:t>delenit</a:t>
            </a:r>
            <a:r>
              <a:rPr lang="en-US" dirty="0"/>
              <a:t> </a:t>
            </a:r>
            <a:r>
              <a:rPr lang="en-US" dirty="0" err="1"/>
              <a:t>augue</a:t>
            </a:r>
            <a:r>
              <a:rPr lang="en-US" dirty="0"/>
              <a:t> </a:t>
            </a:r>
            <a:r>
              <a:rPr lang="en-US" dirty="0" err="1"/>
              <a:t>duis</a:t>
            </a:r>
            <a:r>
              <a:rPr lang="en-US" dirty="0"/>
              <a:t> dolore </a:t>
            </a:r>
            <a:r>
              <a:rPr lang="en-US" dirty="0" err="1"/>
              <a:t>te</a:t>
            </a:r>
            <a:r>
              <a:rPr lang="en-US" dirty="0"/>
              <a:t> </a:t>
            </a:r>
            <a:r>
              <a:rPr lang="en-US" dirty="0" err="1"/>
              <a:t>feugait</a:t>
            </a:r>
            <a:r>
              <a:rPr lang="en-US" dirty="0"/>
              <a:t> nu </a:t>
            </a:r>
            <a:r>
              <a:rPr lang="en-US" dirty="0" err="1"/>
              <a:t>lla</a:t>
            </a:r>
            <a:r>
              <a:rPr lang="en-US" dirty="0"/>
              <a:t> </a:t>
            </a:r>
            <a:r>
              <a:rPr lang="en-US" dirty="0" err="1"/>
              <a:t>facilisi</a:t>
            </a:r>
            <a:r>
              <a:rPr lang="en-US" dirty="0"/>
              <a:t>. 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autem</a:t>
            </a:r>
            <a:r>
              <a:rPr lang="en-US" dirty="0"/>
              <a:t> vel </a:t>
            </a:r>
            <a:r>
              <a:rPr lang="en-US" dirty="0" err="1"/>
              <a:t>eum</a:t>
            </a:r>
            <a:r>
              <a:rPr lang="en-US" dirty="0"/>
              <a:t> </a:t>
            </a:r>
            <a:r>
              <a:rPr lang="en-US" dirty="0" err="1"/>
              <a:t>iriure</a:t>
            </a:r>
            <a:r>
              <a:rPr lang="en-US" dirty="0"/>
              <a:t> dolor in </a:t>
            </a:r>
            <a:r>
              <a:rPr lang="en-US" dirty="0" err="1"/>
              <a:t>hendrerit</a:t>
            </a:r>
            <a:r>
              <a:rPr lang="en-US" dirty="0"/>
              <a:t> in </a:t>
            </a:r>
            <a:r>
              <a:rPr lang="en-US" dirty="0" err="1"/>
              <a:t>vulputate</a:t>
            </a:r>
            <a:r>
              <a:rPr lang="en-US" dirty="0"/>
              <a:t> </a:t>
            </a:r>
            <a:r>
              <a:rPr lang="en-US" dirty="0" err="1"/>
              <a:t>velit</a:t>
            </a:r>
            <a:r>
              <a:rPr lang="en-US" dirty="0"/>
              <a:t> </a:t>
            </a:r>
            <a:r>
              <a:rPr lang="en-US" dirty="0" err="1"/>
              <a:t>esse</a:t>
            </a:r>
            <a:r>
              <a:rPr lang="en-US" dirty="0"/>
              <a:t> </a:t>
            </a:r>
            <a:r>
              <a:rPr lang="en-US" dirty="0" err="1"/>
              <a:t>molestie</a:t>
            </a:r>
            <a:r>
              <a:rPr lang="en-US" dirty="0"/>
              <a:t> </a:t>
            </a:r>
            <a:r>
              <a:rPr lang="en-US" dirty="0" err="1"/>
              <a:t>consequat</a:t>
            </a:r>
            <a:r>
              <a:rPr lang="en-US" dirty="0"/>
              <a:t>, vel </a:t>
            </a:r>
            <a:r>
              <a:rPr lang="en-US" dirty="0" err="1"/>
              <a:t>illum</a:t>
            </a:r>
            <a:r>
              <a:rPr lang="en-US" dirty="0"/>
              <a:t> dolore </a:t>
            </a:r>
            <a:r>
              <a:rPr lang="en-US" dirty="0" err="1"/>
              <a:t>eu</a:t>
            </a:r>
            <a:r>
              <a:rPr lang="en-US" dirty="0"/>
              <a:t> </a:t>
            </a:r>
            <a:r>
              <a:rPr lang="en-US" dirty="0" err="1"/>
              <a:t>feugiat</a:t>
            </a:r>
            <a:r>
              <a:rPr lang="en-US" dirty="0"/>
              <a:t> </a:t>
            </a:r>
            <a:r>
              <a:rPr lang="en-US" dirty="0" err="1"/>
              <a:t>nulla</a:t>
            </a:r>
            <a:r>
              <a:rPr lang="en-US" dirty="0"/>
              <a:t> </a:t>
            </a:r>
            <a:r>
              <a:rPr lang="en-US" dirty="0" err="1"/>
              <a:t>facilisis</a:t>
            </a:r>
            <a:r>
              <a:rPr lang="en-US" dirty="0"/>
              <a:t> at </a:t>
            </a:r>
            <a:r>
              <a:rPr lang="en-US" dirty="0" err="1"/>
              <a:t>vero</a:t>
            </a:r>
            <a:r>
              <a:rPr lang="en-US" dirty="0"/>
              <a:t> eros et </a:t>
            </a:r>
            <a:r>
              <a:rPr lang="en-US" dirty="0" err="1"/>
              <a:t>accumsan</a:t>
            </a:r>
            <a:r>
              <a:rPr lang="en-US" dirty="0"/>
              <a:t> et </a:t>
            </a:r>
            <a:r>
              <a:rPr lang="en-US" dirty="0" err="1"/>
              <a:t>iusto</a:t>
            </a:r>
            <a:r>
              <a:rPr lang="en-US" dirty="0"/>
              <a:t> </a:t>
            </a:r>
            <a:r>
              <a:rPr lang="en-US" dirty="0" err="1"/>
              <a:t>odio</a:t>
            </a:r>
            <a:r>
              <a:rPr lang="en-US" dirty="0"/>
              <a:t> </a:t>
            </a:r>
            <a:r>
              <a:rPr lang="en-US" dirty="0" err="1"/>
              <a:t>dignissim</a:t>
            </a:r>
            <a:r>
              <a:rPr lang="en-US" dirty="0"/>
              <a:t> qui </a:t>
            </a:r>
            <a:r>
              <a:rPr lang="en-US" dirty="0" err="1"/>
              <a:t>blandit</a:t>
            </a:r>
            <a:r>
              <a:rPr lang="en-US" dirty="0"/>
              <a:t> </a:t>
            </a:r>
            <a:r>
              <a:rPr lang="en-US" dirty="0" err="1"/>
              <a:t>praesent</a:t>
            </a:r>
            <a:r>
              <a:rPr lang="en-US" dirty="0"/>
              <a:t> </a:t>
            </a:r>
            <a:r>
              <a:rPr lang="en-US" dirty="0" err="1"/>
              <a:t>luptatum</a:t>
            </a:r>
            <a:r>
              <a:rPr lang="en-US" dirty="0"/>
              <a:t> </a:t>
            </a:r>
            <a:r>
              <a:rPr lang="en-US" dirty="0" err="1"/>
              <a:t>zzril</a:t>
            </a:r>
            <a:r>
              <a:rPr lang="en-US" dirty="0"/>
              <a:t> </a:t>
            </a:r>
            <a:r>
              <a:rPr lang="en-US" dirty="0" err="1"/>
              <a:t>delenit</a:t>
            </a:r>
            <a:r>
              <a:rPr lang="en-US" dirty="0"/>
              <a:t> </a:t>
            </a:r>
            <a:r>
              <a:rPr lang="en-US" dirty="0" err="1"/>
              <a:t>augue</a:t>
            </a:r>
            <a:r>
              <a:rPr lang="en-US" dirty="0"/>
              <a:t> </a:t>
            </a:r>
            <a:r>
              <a:rPr lang="en-US" dirty="0" err="1"/>
              <a:t>duis</a:t>
            </a:r>
            <a:r>
              <a:rPr lang="en-US" dirty="0"/>
              <a:t> dolore </a:t>
            </a:r>
            <a:r>
              <a:rPr lang="en-US" dirty="0" err="1"/>
              <a:t>te</a:t>
            </a:r>
            <a:r>
              <a:rPr lang="en-US" dirty="0"/>
              <a:t> </a:t>
            </a:r>
            <a:r>
              <a:rPr lang="en-US" dirty="0" err="1"/>
              <a:t>feugait</a:t>
            </a:r>
            <a:r>
              <a:rPr lang="en-US" dirty="0"/>
              <a:t> nu </a:t>
            </a:r>
            <a:r>
              <a:rPr lang="en-US" dirty="0" err="1"/>
              <a:t>lla</a:t>
            </a:r>
            <a:r>
              <a:rPr lang="en-US" dirty="0"/>
              <a:t> </a:t>
            </a:r>
            <a:r>
              <a:rPr lang="en-US" dirty="0" err="1"/>
              <a:t>facilisi</a:t>
            </a:r>
            <a:endParaRPr lang="en-US" dirty="0"/>
          </a:p>
        </p:txBody>
      </p:sp>
    </p:spTree>
    <p:extLst>
      <p:ext uri="{BB962C8B-B14F-4D97-AF65-F5344CB8AC3E}">
        <p14:creationId xmlns:p14="http://schemas.microsoft.com/office/powerpoint/2010/main" val="42408047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ver_7">
    <p:bg>
      <p:bgPr>
        <a:solidFill>
          <a:srgbClr val="E9FAF4"/>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9E0DEF5-F6C0-D246-8DA2-91902D38D4C7}"/>
              </a:ext>
            </a:extLst>
          </p:cNvPr>
          <p:cNvPicPr>
            <a:picLocks noChangeAspect="1"/>
          </p:cNvPicPr>
          <p:nvPr userDrawn="1"/>
        </p:nvPicPr>
        <p:blipFill>
          <a:blip r:embed="rId2"/>
          <a:stretch>
            <a:fillRect/>
          </a:stretch>
        </p:blipFill>
        <p:spPr>
          <a:xfrm>
            <a:off x="793" y="0"/>
            <a:ext cx="12190413" cy="6858000"/>
          </a:xfrm>
          <a:prstGeom prst="rect">
            <a:avLst/>
          </a:prstGeom>
        </p:spPr>
      </p:pic>
      <p:sp>
        <p:nvSpPr>
          <p:cNvPr id="10" name="Picture Placeholder 6">
            <a:extLst>
              <a:ext uri="{FF2B5EF4-FFF2-40B4-BE49-F238E27FC236}">
                <a16:creationId xmlns:a16="http://schemas.microsoft.com/office/drawing/2014/main" id="{7CE80437-E26B-AF44-BD09-7C351131A8AB}"/>
              </a:ext>
            </a:extLst>
          </p:cNvPr>
          <p:cNvSpPr>
            <a:spLocks noGrp="1"/>
          </p:cNvSpPr>
          <p:nvPr>
            <p:ph type="pic" sz="quarter" idx="17" hasCustomPrompt="1"/>
          </p:nvPr>
        </p:nvSpPr>
        <p:spPr>
          <a:xfrm>
            <a:off x="457140" y="914400"/>
            <a:ext cx="11291370" cy="4457700"/>
          </a:xfrm>
          <a:prstGeom prst="rect">
            <a:avLst/>
          </a:prstGeom>
          <a:solidFill>
            <a:schemeClr val="bg1">
              <a:lumMod val="50000"/>
            </a:schemeClr>
          </a:solidFill>
        </p:spPr>
        <p:txBody>
          <a:bodyPr anchor="ctr"/>
          <a:lstStyle>
            <a:lvl1pPr algn="ctr">
              <a:buNone/>
              <a:defRPr>
                <a:solidFill>
                  <a:schemeClr val="bg1"/>
                </a:solidFill>
              </a:defRPr>
            </a:lvl1pPr>
          </a:lstStyle>
          <a:p>
            <a:r>
              <a:rPr lang="en-US" dirty="0"/>
              <a:t>Insert Picture Here</a:t>
            </a:r>
          </a:p>
        </p:txBody>
      </p:sp>
      <p:sp>
        <p:nvSpPr>
          <p:cNvPr id="6" name="Text Placeholder 10">
            <a:extLst>
              <a:ext uri="{FF2B5EF4-FFF2-40B4-BE49-F238E27FC236}">
                <a16:creationId xmlns:a16="http://schemas.microsoft.com/office/drawing/2014/main" id="{C693B1C9-CBEF-2D49-BD18-D7DF5A1AB7C7}"/>
              </a:ext>
            </a:extLst>
          </p:cNvPr>
          <p:cNvSpPr>
            <a:spLocks noGrp="1"/>
          </p:cNvSpPr>
          <p:nvPr>
            <p:ph type="body" sz="quarter" idx="13" hasCustomPrompt="1"/>
          </p:nvPr>
        </p:nvSpPr>
        <p:spPr>
          <a:xfrm>
            <a:off x="457141" y="6212312"/>
            <a:ext cx="2285702" cy="228600"/>
          </a:xfrm>
          <a:prstGeom prst="rect">
            <a:avLst/>
          </a:prstGeom>
        </p:spPr>
        <p:txBody>
          <a:bodyPr lIns="0" tIns="0" rIns="0" bIns="0"/>
          <a:lstStyle>
            <a:lvl1pPr marL="0" indent="0">
              <a:lnSpc>
                <a:spcPct val="100000"/>
              </a:lnSpc>
              <a:spcBef>
                <a:spcPts val="0"/>
              </a:spcBef>
              <a:buNone/>
              <a:defRPr sz="140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PRESENTED BY: FULL NAME</a:t>
            </a:r>
          </a:p>
        </p:txBody>
      </p:sp>
      <p:sp>
        <p:nvSpPr>
          <p:cNvPr id="7" name="Text Placeholder 12">
            <a:extLst>
              <a:ext uri="{FF2B5EF4-FFF2-40B4-BE49-F238E27FC236}">
                <a16:creationId xmlns:a16="http://schemas.microsoft.com/office/drawing/2014/main" id="{80AA1182-6B0D-9B44-BA98-E6261CD12B4D}"/>
              </a:ext>
            </a:extLst>
          </p:cNvPr>
          <p:cNvSpPr>
            <a:spLocks noGrp="1"/>
          </p:cNvSpPr>
          <p:nvPr>
            <p:ph type="body" sz="quarter" idx="18" hasCustomPrompt="1"/>
          </p:nvPr>
        </p:nvSpPr>
        <p:spPr>
          <a:xfrm>
            <a:off x="457141" y="5631874"/>
            <a:ext cx="8261775" cy="502920"/>
          </a:xfrm>
          <a:prstGeom prst="rect">
            <a:avLst/>
          </a:prstGeom>
        </p:spPr>
        <p:txBody>
          <a:bodyPr lIns="0" tIns="0" rIns="0" bIns="0"/>
          <a:lstStyle>
            <a:lvl1pPr marL="0" indent="0">
              <a:lnSpc>
                <a:spcPct val="100000"/>
              </a:lnSpc>
              <a:spcBef>
                <a:spcPts val="0"/>
              </a:spcBef>
              <a:buFontTx/>
              <a:buNone/>
              <a:defRPr sz="3349">
                <a:latin typeface="+mj-lt"/>
              </a:defRPr>
            </a:lvl1pPr>
            <a:lvl2pPr indent="0">
              <a:lnSpc>
                <a:spcPct val="100000"/>
              </a:lnSpc>
              <a:buFontTx/>
              <a:buNone/>
              <a:defRPr/>
            </a:lvl2pPr>
            <a:lvl3pPr indent="0">
              <a:lnSpc>
                <a:spcPct val="100000"/>
              </a:lnSpc>
              <a:buFontTx/>
              <a:buNone/>
              <a:defRPr/>
            </a:lvl3pPr>
            <a:lvl4pPr indent="0">
              <a:lnSpc>
                <a:spcPct val="100000"/>
              </a:lnSpc>
              <a:buFontTx/>
              <a:buNone/>
              <a:defRPr/>
            </a:lvl4pPr>
            <a:lvl5pPr indent="0">
              <a:lnSpc>
                <a:spcPct val="100000"/>
              </a:lnSpc>
              <a:buFontTx/>
              <a:buNone/>
              <a:defRPr/>
            </a:lvl5pPr>
          </a:lstStyle>
          <a:p>
            <a:pPr lvl="0"/>
            <a:r>
              <a:rPr lang="en-US" dirty="0"/>
              <a:t>Building the future of housing</a:t>
            </a:r>
          </a:p>
        </p:txBody>
      </p:sp>
      <p:sp>
        <p:nvSpPr>
          <p:cNvPr id="11" name="Text Placeholder 10">
            <a:extLst>
              <a:ext uri="{FF2B5EF4-FFF2-40B4-BE49-F238E27FC236}">
                <a16:creationId xmlns:a16="http://schemas.microsoft.com/office/drawing/2014/main" id="{8D36BB72-FD43-7341-A5AA-F67541F9BC52}"/>
              </a:ext>
            </a:extLst>
          </p:cNvPr>
          <p:cNvSpPr>
            <a:spLocks noGrp="1"/>
          </p:cNvSpPr>
          <p:nvPr>
            <p:ph type="body" sz="quarter" idx="19" hasCustomPrompt="1"/>
          </p:nvPr>
        </p:nvSpPr>
        <p:spPr>
          <a:xfrm>
            <a:off x="2867517" y="6212312"/>
            <a:ext cx="2285702" cy="228600"/>
          </a:xfrm>
          <a:prstGeom prst="rect">
            <a:avLst/>
          </a:prstGeom>
        </p:spPr>
        <p:txBody>
          <a:bodyPr lIns="0" tIns="0" rIns="0" bIns="0"/>
          <a:lstStyle>
            <a:lvl1pPr marL="0" indent="0">
              <a:lnSpc>
                <a:spcPct val="100000"/>
              </a:lnSpc>
              <a:spcBef>
                <a:spcPts val="0"/>
              </a:spcBef>
              <a:buNone/>
              <a:defRPr sz="1400" b="0" i="0">
                <a:latin typeface="GT Walsheim Regular" panose="02000503030000020003" pitchFamily="2" charset="77"/>
              </a:defRPr>
            </a:lvl1pPr>
            <a:lvl2pPr>
              <a:buNone/>
              <a:defRPr/>
            </a:lvl2pPr>
            <a:lvl3pPr>
              <a:buNone/>
              <a:defRPr/>
            </a:lvl3pPr>
            <a:lvl4pPr>
              <a:buNone/>
              <a:defRPr/>
            </a:lvl4pPr>
            <a:lvl5pPr>
              <a:buNone/>
              <a:defRPr/>
            </a:lvl5pPr>
          </a:lstStyle>
          <a:p>
            <a:pPr lvl="0"/>
            <a:r>
              <a:rPr lang="en-US" dirty="0"/>
              <a:t>09/00/2020</a:t>
            </a:r>
          </a:p>
        </p:txBody>
      </p:sp>
      <p:pic>
        <p:nvPicPr>
          <p:cNvPr id="12" name="Picture 11">
            <a:extLst>
              <a:ext uri="{FF2B5EF4-FFF2-40B4-BE49-F238E27FC236}">
                <a16:creationId xmlns:a16="http://schemas.microsoft.com/office/drawing/2014/main" id="{A7C023F2-8FDC-4DEB-9626-5700259A975B}"/>
              </a:ext>
            </a:extLst>
          </p:cNvPr>
          <p:cNvPicPr>
            <a:picLocks noChangeAspect="1"/>
          </p:cNvPicPr>
          <p:nvPr userDrawn="1"/>
        </p:nvPicPr>
        <p:blipFill>
          <a:blip r:embed="rId3"/>
          <a:stretch>
            <a:fillRect/>
          </a:stretch>
        </p:blipFill>
        <p:spPr>
          <a:xfrm>
            <a:off x="274284" y="203301"/>
            <a:ext cx="1737134" cy="566251"/>
          </a:xfrm>
          <a:prstGeom prst="rect">
            <a:avLst/>
          </a:prstGeom>
        </p:spPr>
      </p:pic>
    </p:spTree>
    <p:extLst>
      <p:ext uri="{BB962C8B-B14F-4D97-AF65-F5344CB8AC3E}">
        <p14:creationId xmlns:p14="http://schemas.microsoft.com/office/powerpoint/2010/main" val="9557279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Summary_2_Column">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218A5793-6A23-2741-BAD7-2E962DC8ABA6}"/>
              </a:ext>
            </a:extLst>
          </p:cNvPr>
          <p:cNvPicPr>
            <a:picLocks noChangeAspect="1"/>
          </p:cNvPicPr>
          <p:nvPr userDrawn="1"/>
        </p:nvPicPr>
        <p:blipFill>
          <a:blip r:embed="rId2"/>
          <a:stretch>
            <a:fillRect/>
          </a:stretch>
        </p:blipFill>
        <p:spPr>
          <a:xfrm>
            <a:off x="1587" y="0"/>
            <a:ext cx="12190413" cy="6858000"/>
          </a:xfrm>
          <a:prstGeom prst="rect">
            <a:avLst/>
          </a:prstGeom>
        </p:spPr>
      </p:pic>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a:p>
        </p:txBody>
      </p:sp>
      <p:sp>
        <p:nvSpPr>
          <p:cNvPr id="53" name="Title 1">
            <a:extLst>
              <a:ext uri="{FF2B5EF4-FFF2-40B4-BE49-F238E27FC236}">
                <a16:creationId xmlns:a16="http://schemas.microsoft.com/office/drawing/2014/main" id="{76548B7F-9FE1-D64D-B430-9AE1333294E9}"/>
              </a:ext>
            </a:extLst>
          </p:cNvPr>
          <p:cNvSpPr>
            <a:spLocks noGrp="1"/>
          </p:cNvSpPr>
          <p:nvPr>
            <p:ph type="title" hasCustomPrompt="1"/>
          </p:nvPr>
        </p:nvSpPr>
        <p:spPr>
          <a:xfrm>
            <a:off x="457140" y="914400"/>
            <a:ext cx="6857107" cy="594360"/>
          </a:xfrm>
          <a:prstGeom prst="rect">
            <a:avLst/>
          </a:prstGeom>
        </p:spPr>
        <p:txBody>
          <a:bodyPr lIns="0" tIns="0" rIns="0" bIns="0"/>
          <a:lstStyle>
            <a:lvl1pPr>
              <a:lnSpc>
                <a:spcPct val="100000"/>
              </a:lnSpc>
              <a:defRPr sz="2500"/>
            </a:lvl1pPr>
          </a:lstStyle>
          <a:p>
            <a:r>
              <a:rPr lang="en-US" dirty="0"/>
              <a:t>Summary of key conclusions</a:t>
            </a:r>
          </a:p>
        </p:txBody>
      </p:sp>
      <p:sp>
        <p:nvSpPr>
          <p:cNvPr id="54" name="Text Placeholder 10">
            <a:extLst>
              <a:ext uri="{FF2B5EF4-FFF2-40B4-BE49-F238E27FC236}">
                <a16:creationId xmlns:a16="http://schemas.microsoft.com/office/drawing/2014/main" id="{CE6E453A-385A-F043-9FBA-692A8040DC24}"/>
              </a:ext>
            </a:extLst>
          </p:cNvPr>
          <p:cNvSpPr>
            <a:spLocks noGrp="1"/>
          </p:cNvSpPr>
          <p:nvPr>
            <p:ph type="body" sz="quarter" idx="13" hasCustomPrompt="1"/>
          </p:nvPr>
        </p:nvSpPr>
        <p:spPr>
          <a:xfrm>
            <a:off x="457139" y="1623328"/>
            <a:ext cx="5485686" cy="502920"/>
          </a:xfrm>
          <a:prstGeom prst="rect">
            <a:avLst/>
          </a:prstGeom>
        </p:spPr>
        <p:txBody>
          <a:bodyPr lIns="0" tIns="0" rIns="0" bIns="0"/>
          <a:lstStyle>
            <a:lvl1pPr marL="0" indent="0">
              <a:lnSpc>
                <a:spcPts val="155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THE FOLLOWING PARAGRAPHS OUTLINE THE KEY FINDINGS FROM OUR RESEARCH.</a:t>
            </a:r>
          </a:p>
        </p:txBody>
      </p:sp>
      <p:sp>
        <p:nvSpPr>
          <p:cNvPr id="55" name="Text Placeholder 10">
            <a:extLst>
              <a:ext uri="{FF2B5EF4-FFF2-40B4-BE49-F238E27FC236}">
                <a16:creationId xmlns:a16="http://schemas.microsoft.com/office/drawing/2014/main" id="{2FBD7901-1B8B-D24C-9AEC-CAF2F9E1FB84}"/>
              </a:ext>
            </a:extLst>
          </p:cNvPr>
          <p:cNvSpPr>
            <a:spLocks noGrp="1"/>
          </p:cNvSpPr>
          <p:nvPr>
            <p:ph type="body" sz="quarter" idx="14" hasCustomPrompt="1"/>
          </p:nvPr>
        </p:nvSpPr>
        <p:spPr>
          <a:xfrm>
            <a:off x="457139" y="2688336"/>
            <a:ext cx="5485685" cy="228600"/>
          </a:xfrm>
          <a:prstGeom prst="rect">
            <a:avLst/>
          </a:prstGeom>
        </p:spPr>
        <p:txBody>
          <a:bodyPr lIns="0" tIns="0" rIns="0" bIns="0"/>
          <a:lstStyle>
            <a:lvl1pPr marL="0" indent="0">
              <a:lnSpc>
                <a:spcPts val="1550"/>
              </a:lnSpc>
              <a:spcBef>
                <a:spcPts val="0"/>
              </a:spcBef>
              <a:spcAft>
                <a:spcPts val="600"/>
              </a:spcAft>
              <a:buFont typeface="+mj-lt"/>
              <a:buNone/>
              <a:defRPr sz="1050" b="0" i="0">
                <a:latin typeface="+mn-lt"/>
              </a:defRPr>
            </a:lvl1pPr>
            <a:lvl2pPr>
              <a:buNone/>
              <a:defRPr/>
            </a:lvl2pPr>
            <a:lvl3pPr>
              <a:buNone/>
              <a:defRPr/>
            </a:lvl3pPr>
            <a:lvl4pPr>
              <a:buNone/>
              <a:defRPr/>
            </a:lvl4pPr>
            <a:lvl5pPr>
              <a:buNone/>
              <a:defRPr/>
            </a:lvl5pPr>
          </a:lstStyle>
          <a:p>
            <a:pPr lvl="0"/>
            <a:r>
              <a:rPr lang="en-US" dirty="0"/>
              <a:t>This is based on several factors, including:</a:t>
            </a:r>
          </a:p>
        </p:txBody>
      </p:sp>
      <p:sp>
        <p:nvSpPr>
          <p:cNvPr id="56" name="Text Placeholder 10">
            <a:extLst>
              <a:ext uri="{FF2B5EF4-FFF2-40B4-BE49-F238E27FC236}">
                <a16:creationId xmlns:a16="http://schemas.microsoft.com/office/drawing/2014/main" id="{72EDD5E1-123C-1044-8D2D-6F45F3A10F70}"/>
              </a:ext>
            </a:extLst>
          </p:cNvPr>
          <p:cNvSpPr>
            <a:spLocks noGrp="1"/>
          </p:cNvSpPr>
          <p:nvPr>
            <p:ph type="body" sz="quarter" idx="18" hasCustomPrompt="1"/>
          </p:nvPr>
        </p:nvSpPr>
        <p:spPr>
          <a:xfrm>
            <a:off x="457140" y="2139696"/>
            <a:ext cx="5485686" cy="457200"/>
          </a:xfrm>
          <a:prstGeom prst="rect">
            <a:avLst/>
          </a:prstGeom>
        </p:spPr>
        <p:txBody>
          <a:bodyPr lIns="0" tIns="0" rIns="0" bIns="0"/>
          <a:lstStyle>
            <a:lvl1pPr marL="0" indent="0">
              <a:lnSpc>
                <a:spcPts val="1550"/>
              </a:lnSpc>
              <a:spcBef>
                <a:spcPts val="0"/>
              </a:spcBef>
              <a:spcAft>
                <a:spcPts val="600"/>
              </a:spcAft>
              <a:buFont typeface="+mj-lt"/>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Our research and analysis indicates a strong opportunity for the subject property if developed into a 115-unit single family home neighborhood as proposed.</a:t>
            </a:r>
          </a:p>
        </p:txBody>
      </p:sp>
      <p:sp>
        <p:nvSpPr>
          <p:cNvPr id="57" name="Text Placeholder 10">
            <a:extLst>
              <a:ext uri="{FF2B5EF4-FFF2-40B4-BE49-F238E27FC236}">
                <a16:creationId xmlns:a16="http://schemas.microsoft.com/office/drawing/2014/main" id="{94138555-1911-6343-BF4B-C4824C53FA7C}"/>
              </a:ext>
            </a:extLst>
          </p:cNvPr>
          <p:cNvSpPr>
            <a:spLocks noGrp="1"/>
          </p:cNvSpPr>
          <p:nvPr>
            <p:ph type="body" sz="quarter" idx="19" hasCustomPrompt="1"/>
          </p:nvPr>
        </p:nvSpPr>
        <p:spPr>
          <a:xfrm>
            <a:off x="470744" y="2974758"/>
            <a:ext cx="5485686" cy="3246508"/>
          </a:xfrm>
          <a:prstGeom prst="rect">
            <a:avLst/>
          </a:prstGeom>
        </p:spPr>
        <p:txBody>
          <a:bodyPr lIns="0" tIns="0" rIns="0" bIns="0"/>
          <a:lstStyle>
            <a:lvl1pPr marL="159988" indent="-159988">
              <a:lnSpc>
                <a:spcPts val="1400"/>
              </a:lnSpc>
              <a:spcBef>
                <a:spcPts val="0"/>
              </a:spcBef>
              <a:spcAft>
                <a:spcPts val="600"/>
              </a:spcAft>
              <a:buClr>
                <a:schemeClr val="tx1"/>
              </a:buClr>
              <a:buSzPct val="80000"/>
              <a:buFont typeface=".Hiragino Kaku Gothic Interface W3"/>
              <a:buChar char="◼"/>
              <a:defRPr sz="1050" b="0" i="0">
                <a:latin typeface="+mn-lt"/>
              </a:defRPr>
            </a:lvl1pPr>
            <a:lvl2pPr>
              <a:buNone/>
              <a:defRPr/>
            </a:lvl2pPr>
            <a:lvl3pPr>
              <a:buNone/>
              <a:defRPr/>
            </a:lvl3pPr>
            <a:lvl4pPr>
              <a:buNone/>
              <a:defRPr/>
            </a:lvl4pPr>
            <a:lvl5pPr>
              <a:buNone/>
              <a:defRPr/>
            </a:lvl5pPr>
          </a:lstStyle>
          <a:p>
            <a:pPr lvl="0"/>
            <a:r>
              <a:rPr lang="en-US" dirty="0"/>
              <a:t>Strong demand for new homes in Canyon County and throughout the Boise MSA, as evidenced by ultra-low inventory (see the following page) and rapidly rising prices.</a:t>
            </a:r>
          </a:p>
          <a:p>
            <a:pPr lvl="0"/>
            <a:r>
              <a:rPr lang="en-US" dirty="0"/>
              <a:t>Solid demand for new homes in the Subject’s immediate area, as evidenced by the numerous active and recently sold out new neighborhoods nearby.</a:t>
            </a:r>
          </a:p>
          <a:p>
            <a:pPr lvl="0"/>
            <a:r>
              <a:rPr lang="en-US" dirty="0"/>
              <a:t>Hayden Homes’ position as one of the top home builders in Canyon County and the greater Boise market.</a:t>
            </a:r>
          </a:p>
          <a:p>
            <a:pPr lvl="0"/>
            <a:r>
              <a:rPr lang="en-US" dirty="0"/>
              <a:t>Strong local economic conditions, in spite of the ongoing COVID-19 pandemic (nearly 90% of jobs lost during the earlier part of this year have been regained, and unemployment is already back to an ultra-low 4%).</a:t>
            </a:r>
          </a:p>
          <a:p>
            <a:pPr lvl="0"/>
            <a:r>
              <a:rPr lang="en-US" dirty="0"/>
              <a:t>The Subject’s proposed price point in the mid $200,000s, which is at the lower end of the new home price spectrum for the MSA.</a:t>
            </a:r>
          </a:p>
        </p:txBody>
      </p:sp>
      <p:sp>
        <p:nvSpPr>
          <p:cNvPr id="58" name="Text Placeholder 10">
            <a:extLst>
              <a:ext uri="{FF2B5EF4-FFF2-40B4-BE49-F238E27FC236}">
                <a16:creationId xmlns:a16="http://schemas.microsoft.com/office/drawing/2014/main" id="{25317BC8-0CF0-8D48-AD9D-1B5E7AC9D35C}"/>
              </a:ext>
            </a:extLst>
          </p:cNvPr>
          <p:cNvSpPr>
            <a:spLocks noGrp="1"/>
          </p:cNvSpPr>
          <p:nvPr>
            <p:ph type="body" sz="quarter" idx="20" hasCustomPrompt="1"/>
          </p:nvPr>
        </p:nvSpPr>
        <p:spPr>
          <a:xfrm>
            <a:off x="6218455" y="2274167"/>
            <a:ext cx="5348544" cy="394595"/>
          </a:xfrm>
          <a:prstGeom prst="rect">
            <a:avLst/>
          </a:prstGeom>
        </p:spPr>
        <p:txBody>
          <a:bodyPr lIns="0" tIns="0" rIns="0" bIns="0">
            <a:spAutoFit/>
          </a:bodyPr>
          <a:lstStyle>
            <a:lvl1pPr marL="0" indent="0">
              <a:lnSpc>
                <a:spcPts val="1550"/>
              </a:lnSpc>
              <a:spcBef>
                <a:spcPts val="0"/>
              </a:spcBef>
              <a:spcAft>
                <a:spcPts val="0"/>
              </a:spcAft>
              <a:buFont typeface="+mj-lt"/>
              <a:buNone/>
              <a:defRPr sz="1050" b="0" i="0">
                <a:latin typeface="+mn-lt"/>
              </a:defRPr>
            </a:lvl1pPr>
            <a:lvl2pPr>
              <a:buNone/>
              <a:defRPr/>
            </a:lvl2pPr>
            <a:lvl3pPr>
              <a:buNone/>
              <a:defRPr/>
            </a:lvl3pPr>
            <a:lvl4pPr>
              <a:buNone/>
              <a:defRPr/>
            </a:lvl4pPr>
            <a:lvl5pPr>
              <a:buNone/>
              <a:defRPr/>
            </a:lvl5pPr>
          </a:lstStyle>
          <a:p>
            <a:pPr lvl="0"/>
            <a:r>
              <a:rPr lang="en-US" dirty="0"/>
              <a:t>Locally-driven demand and demand from out of state (particularly California) is fueling an otherwise growing “fire” of opportunity that will likely continue through the foreseeable future.</a:t>
            </a:r>
          </a:p>
        </p:txBody>
      </p:sp>
      <p:sp>
        <p:nvSpPr>
          <p:cNvPr id="59" name="Text Placeholder 10">
            <a:extLst>
              <a:ext uri="{FF2B5EF4-FFF2-40B4-BE49-F238E27FC236}">
                <a16:creationId xmlns:a16="http://schemas.microsoft.com/office/drawing/2014/main" id="{7E56E4FF-4772-5D4C-A0D4-F16A75DF4EC1}"/>
              </a:ext>
            </a:extLst>
          </p:cNvPr>
          <p:cNvSpPr>
            <a:spLocks noGrp="1"/>
          </p:cNvSpPr>
          <p:nvPr>
            <p:ph type="body" sz="quarter" idx="21" hasCustomPrompt="1"/>
          </p:nvPr>
        </p:nvSpPr>
        <p:spPr>
          <a:xfrm>
            <a:off x="6218455" y="1623328"/>
            <a:ext cx="5348544" cy="594360"/>
          </a:xfrm>
          <a:prstGeom prst="rect">
            <a:avLst/>
          </a:prstGeom>
        </p:spPr>
        <p:txBody>
          <a:bodyPr lIns="0" tIns="0" rIns="0" bIns="0">
            <a:spAutoFit/>
          </a:bodyPr>
          <a:lstStyle>
            <a:lvl1pPr marL="0" indent="0">
              <a:lnSpc>
                <a:spcPts val="1550"/>
              </a:lnSpc>
              <a:spcBef>
                <a:spcPts val="0"/>
              </a:spcBef>
              <a:spcAft>
                <a:spcPts val="600"/>
              </a:spcAft>
              <a:buFont typeface="+mj-lt"/>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While there may be some small risk of the market slowing due to some unforeseen circumstance (or home prices getting out of reach of the local population), near-term risk appears to be very low.</a:t>
            </a:r>
          </a:p>
        </p:txBody>
      </p:sp>
      <p:sp>
        <p:nvSpPr>
          <p:cNvPr id="60" name="Text Placeholder 10">
            <a:extLst>
              <a:ext uri="{FF2B5EF4-FFF2-40B4-BE49-F238E27FC236}">
                <a16:creationId xmlns:a16="http://schemas.microsoft.com/office/drawing/2014/main" id="{B082EFC4-6023-F24F-B235-344BCA270EAC}"/>
              </a:ext>
            </a:extLst>
          </p:cNvPr>
          <p:cNvSpPr>
            <a:spLocks noGrp="1"/>
          </p:cNvSpPr>
          <p:nvPr>
            <p:ph type="body" sz="quarter" idx="22" hasCustomPrompt="1"/>
          </p:nvPr>
        </p:nvSpPr>
        <p:spPr>
          <a:xfrm>
            <a:off x="6218455" y="3454560"/>
            <a:ext cx="5348544" cy="804964"/>
          </a:xfrm>
          <a:prstGeom prst="rect">
            <a:avLst/>
          </a:prstGeom>
        </p:spPr>
        <p:txBody>
          <a:bodyPr lIns="0" tIns="0" rIns="0" bIns="0">
            <a:spAutoFit/>
          </a:bodyPr>
          <a:lstStyle>
            <a:lvl1pPr marL="0" indent="0">
              <a:lnSpc>
                <a:spcPts val="1550"/>
              </a:lnSpc>
              <a:spcBef>
                <a:spcPts val="0"/>
              </a:spcBef>
              <a:spcAft>
                <a:spcPts val="0"/>
              </a:spcAft>
              <a:buFont typeface="+mj-lt"/>
              <a:buNone/>
              <a:defRPr sz="1050" b="0" i="0">
                <a:latin typeface="+mn-lt"/>
              </a:defRPr>
            </a:lvl1pPr>
            <a:lvl2pPr>
              <a:buNone/>
              <a:defRPr/>
            </a:lvl2pPr>
            <a:lvl3pPr>
              <a:buNone/>
              <a:defRPr/>
            </a:lvl3pPr>
            <a:lvl4pPr>
              <a:buNone/>
              <a:defRPr/>
            </a:lvl4pPr>
            <a:lvl5pPr>
              <a:buNone/>
              <a:defRPr/>
            </a:lvl5pPr>
          </a:lstStyle>
          <a:p>
            <a:pPr lvl="0"/>
            <a:r>
              <a:rPr lang="en-US" dirty="0"/>
              <a:t>In fact, it is similar to the sales rate achieved at nearby Heritage Meadows (also by Hayden Homes), which sold out in the first half of 2020. Given strong demand conditions today, it is possible that this rate will prove to be conservative, and the resulting 2.5-year sales timeframe will be shortened.</a:t>
            </a:r>
          </a:p>
        </p:txBody>
      </p:sp>
      <p:sp>
        <p:nvSpPr>
          <p:cNvPr id="61" name="Text Placeholder 10">
            <a:extLst>
              <a:ext uri="{FF2B5EF4-FFF2-40B4-BE49-F238E27FC236}">
                <a16:creationId xmlns:a16="http://schemas.microsoft.com/office/drawing/2014/main" id="{E3194677-66F2-C845-B469-43F7E11F9785}"/>
              </a:ext>
            </a:extLst>
          </p:cNvPr>
          <p:cNvSpPr>
            <a:spLocks noGrp="1"/>
          </p:cNvSpPr>
          <p:nvPr>
            <p:ph type="body" sz="quarter" idx="23" hasCustomPrompt="1"/>
          </p:nvPr>
        </p:nvSpPr>
        <p:spPr>
          <a:xfrm>
            <a:off x="6218455" y="3013107"/>
            <a:ext cx="5348544" cy="394595"/>
          </a:xfrm>
          <a:prstGeom prst="rect">
            <a:avLst/>
          </a:prstGeom>
        </p:spPr>
        <p:txBody>
          <a:bodyPr lIns="0" tIns="0" rIns="0" bIns="0">
            <a:spAutoFit/>
          </a:bodyPr>
          <a:lstStyle>
            <a:lvl1pPr marL="0" indent="0">
              <a:lnSpc>
                <a:spcPts val="1550"/>
              </a:lnSpc>
              <a:spcBef>
                <a:spcPts val="0"/>
              </a:spcBef>
              <a:spcAft>
                <a:spcPts val="600"/>
              </a:spcAft>
              <a:buFont typeface="+mj-lt"/>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The targeted 4.0 sales per month at the Subject is supported by absorption rates being achieved in other new home subdivisions in the competitive market.</a:t>
            </a:r>
          </a:p>
        </p:txBody>
      </p:sp>
      <p:sp>
        <p:nvSpPr>
          <p:cNvPr id="62" name="Text Placeholder 10">
            <a:extLst>
              <a:ext uri="{FF2B5EF4-FFF2-40B4-BE49-F238E27FC236}">
                <a16:creationId xmlns:a16="http://schemas.microsoft.com/office/drawing/2014/main" id="{F18ECDEC-3517-FC40-A976-E59040CB4F83}"/>
              </a:ext>
            </a:extLst>
          </p:cNvPr>
          <p:cNvSpPr>
            <a:spLocks noGrp="1"/>
          </p:cNvSpPr>
          <p:nvPr>
            <p:ph type="body" sz="quarter" idx="24" hasCustomPrompt="1"/>
          </p:nvPr>
        </p:nvSpPr>
        <p:spPr>
          <a:xfrm>
            <a:off x="6218455" y="4846082"/>
            <a:ext cx="5348544" cy="1215333"/>
          </a:xfrm>
          <a:prstGeom prst="rect">
            <a:avLst/>
          </a:prstGeom>
        </p:spPr>
        <p:txBody>
          <a:bodyPr lIns="0" tIns="0" rIns="0" bIns="0">
            <a:spAutoFit/>
          </a:bodyPr>
          <a:lstStyle>
            <a:lvl1pPr marL="0" indent="0">
              <a:lnSpc>
                <a:spcPts val="1550"/>
              </a:lnSpc>
              <a:spcBef>
                <a:spcPts val="0"/>
              </a:spcBef>
              <a:spcAft>
                <a:spcPts val="0"/>
              </a:spcAft>
              <a:buFont typeface="+mj-lt"/>
              <a:buNone/>
              <a:defRPr sz="1050" b="0" i="0">
                <a:latin typeface="+mn-lt"/>
              </a:defRPr>
            </a:lvl1pPr>
            <a:lvl2pPr>
              <a:buNone/>
              <a:defRPr/>
            </a:lvl2pPr>
            <a:lvl3pPr>
              <a:buNone/>
              <a:defRPr/>
            </a:lvl3pPr>
            <a:lvl4pPr>
              <a:buNone/>
              <a:defRPr/>
            </a:lvl4pPr>
            <a:lvl5pPr>
              <a:buNone/>
              <a:defRPr/>
            </a:lvl5pPr>
          </a:lstStyle>
          <a:p>
            <a:pPr lvl="0"/>
            <a:r>
              <a:rPr lang="en-US" dirty="0"/>
              <a:t>Both household types will appreciate the value offered relative to more expensive areas of the market, and older buyers will appreciate the fact that more than half of the Subject units will have single-level floorplans. 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autem</a:t>
            </a:r>
            <a:r>
              <a:rPr lang="en-US" dirty="0"/>
              <a:t> vel </a:t>
            </a:r>
            <a:r>
              <a:rPr lang="en-US" dirty="0" err="1"/>
              <a:t>eum</a:t>
            </a:r>
            <a:r>
              <a:rPr lang="en-US" dirty="0"/>
              <a:t> </a:t>
            </a:r>
            <a:r>
              <a:rPr lang="en-US" dirty="0" err="1"/>
              <a:t>iriure</a:t>
            </a:r>
            <a:r>
              <a:rPr lang="en-US" dirty="0"/>
              <a:t> dolor in </a:t>
            </a:r>
            <a:r>
              <a:rPr lang="en-US" dirty="0" err="1"/>
              <a:t>hendrerit</a:t>
            </a:r>
            <a:r>
              <a:rPr lang="en-US" dirty="0"/>
              <a:t> in </a:t>
            </a:r>
            <a:r>
              <a:rPr lang="en-US" dirty="0" err="1"/>
              <a:t>vulputate</a:t>
            </a:r>
            <a:r>
              <a:rPr lang="en-US" dirty="0"/>
              <a:t> </a:t>
            </a:r>
            <a:r>
              <a:rPr lang="en-US" dirty="0" err="1"/>
              <a:t>velit</a:t>
            </a:r>
            <a:r>
              <a:rPr lang="en-US" dirty="0"/>
              <a:t> </a:t>
            </a:r>
            <a:r>
              <a:rPr lang="en-US" dirty="0" err="1"/>
              <a:t>esse</a:t>
            </a:r>
            <a:r>
              <a:rPr lang="en-US" dirty="0"/>
              <a:t>.</a:t>
            </a:r>
          </a:p>
        </p:txBody>
      </p:sp>
      <p:sp>
        <p:nvSpPr>
          <p:cNvPr id="63" name="Text Placeholder 10">
            <a:extLst>
              <a:ext uri="{FF2B5EF4-FFF2-40B4-BE49-F238E27FC236}">
                <a16:creationId xmlns:a16="http://schemas.microsoft.com/office/drawing/2014/main" id="{BD9547E5-9CF1-494F-BF90-034FB21EEBE3}"/>
              </a:ext>
            </a:extLst>
          </p:cNvPr>
          <p:cNvSpPr>
            <a:spLocks noGrp="1"/>
          </p:cNvSpPr>
          <p:nvPr>
            <p:ph type="body" sz="quarter" idx="25" hasCustomPrompt="1"/>
          </p:nvPr>
        </p:nvSpPr>
        <p:spPr>
          <a:xfrm>
            <a:off x="6218455" y="4404630"/>
            <a:ext cx="5348544" cy="394595"/>
          </a:xfrm>
          <a:prstGeom prst="rect">
            <a:avLst/>
          </a:prstGeom>
        </p:spPr>
        <p:txBody>
          <a:bodyPr lIns="0" tIns="0" rIns="0" bIns="0">
            <a:spAutoFit/>
          </a:bodyPr>
          <a:lstStyle>
            <a:lvl1pPr marL="0" indent="0">
              <a:lnSpc>
                <a:spcPts val="1550"/>
              </a:lnSpc>
              <a:spcBef>
                <a:spcPts val="0"/>
              </a:spcBef>
              <a:spcAft>
                <a:spcPts val="600"/>
              </a:spcAft>
              <a:buFont typeface="+mj-lt"/>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We anticipate that the Subject Property will attract a mix of both family and empty nester/retiree buyers.</a:t>
            </a:r>
          </a:p>
        </p:txBody>
      </p:sp>
    </p:spTree>
    <p:extLst>
      <p:ext uri="{BB962C8B-B14F-4D97-AF65-F5344CB8AC3E}">
        <p14:creationId xmlns:p14="http://schemas.microsoft.com/office/powerpoint/2010/main" val="231085658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Summary_3_Column">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2364BF85-F31B-E749-B0E0-7818E3F3D42B}"/>
              </a:ext>
            </a:extLst>
          </p:cNvPr>
          <p:cNvPicPr>
            <a:picLocks noChangeAspect="1"/>
          </p:cNvPicPr>
          <p:nvPr userDrawn="1"/>
        </p:nvPicPr>
        <p:blipFill>
          <a:blip r:embed="rId2"/>
          <a:stretch>
            <a:fillRect/>
          </a:stretch>
        </p:blipFill>
        <p:spPr>
          <a:xfrm>
            <a:off x="1587" y="0"/>
            <a:ext cx="12190413" cy="6858000"/>
          </a:xfrm>
          <a:prstGeom prst="rect">
            <a:avLst/>
          </a:prstGeom>
        </p:spPr>
      </p:pic>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a:p>
        </p:txBody>
      </p:sp>
      <p:sp>
        <p:nvSpPr>
          <p:cNvPr id="24" name="Text Placeholder 10">
            <a:extLst>
              <a:ext uri="{FF2B5EF4-FFF2-40B4-BE49-F238E27FC236}">
                <a16:creationId xmlns:a16="http://schemas.microsoft.com/office/drawing/2014/main" id="{43F6F592-D0A6-6440-8DB4-2B051C5844CB}"/>
              </a:ext>
            </a:extLst>
          </p:cNvPr>
          <p:cNvSpPr>
            <a:spLocks noGrp="1"/>
          </p:cNvSpPr>
          <p:nvPr>
            <p:ph type="body" sz="quarter" idx="13" hasCustomPrompt="1"/>
          </p:nvPr>
        </p:nvSpPr>
        <p:spPr>
          <a:xfrm>
            <a:off x="457139" y="1623328"/>
            <a:ext cx="3657124" cy="502920"/>
          </a:xfrm>
          <a:prstGeom prst="rect">
            <a:avLst/>
          </a:prstGeom>
        </p:spPr>
        <p:txBody>
          <a:bodyPr lIns="0" tIns="0" rIns="0" bIns="0"/>
          <a:lstStyle>
            <a:lvl1pPr marL="0" indent="0">
              <a:lnSpc>
                <a:spcPts val="155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THE FOLLOWING PARAGRAPHS OUTLINE THE KEY FINDINGS FROM OUR RESEARCH.</a:t>
            </a:r>
          </a:p>
        </p:txBody>
      </p:sp>
      <p:sp>
        <p:nvSpPr>
          <p:cNvPr id="25" name="Text Placeholder 10">
            <a:extLst>
              <a:ext uri="{FF2B5EF4-FFF2-40B4-BE49-F238E27FC236}">
                <a16:creationId xmlns:a16="http://schemas.microsoft.com/office/drawing/2014/main" id="{F7DC1EE0-387A-8940-B6D4-AF418BD791AA}"/>
              </a:ext>
            </a:extLst>
          </p:cNvPr>
          <p:cNvSpPr>
            <a:spLocks noGrp="1"/>
          </p:cNvSpPr>
          <p:nvPr>
            <p:ph type="body" sz="quarter" idx="14" hasCustomPrompt="1"/>
          </p:nvPr>
        </p:nvSpPr>
        <p:spPr>
          <a:xfrm>
            <a:off x="457139" y="2793322"/>
            <a:ext cx="3657124" cy="228600"/>
          </a:xfrm>
          <a:prstGeom prst="rect">
            <a:avLst/>
          </a:prstGeom>
        </p:spPr>
        <p:txBody>
          <a:bodyPr lIns="0" tIns="0" rIns="0" bIns="0"/>
          <a:lstStyle>
            <a:lvl1pPr marL="0" indent="0">
              <a:lnSpc>
                <a:spcPts val="1550"/>
              </a:lnSpc>
              <a:spcBef>
                <a:spcPts val="0"/>
              </a:spcBef>
              <a:spcAft>
                <a:spcPts val="600"/>
              </a:spcAft>
              <a:buFont typeface="+mj-lt"/>
              <a:buNone/>
              <a:defRPr sz="1050" b="0" i="0">
                <a:latin typeface="+mn-lt"/>
              </a:defRPr>
            </a:lvl1pPr>
            <a:lvl2pPr>
              <a:buNone/>
              <a:defRPr/>
            </a:lvl2pPr>
            <a:lvl3pPr>
              <a:buNone/>
              <a:defRPr/>
            </a:lvl3pPr>
            <a:lvl4pPr>
              <a:buNone/>
              <a:defRPr/>
            </a:lvl4pPr>
            <a:lvl5pPr>
              <a:buNone/>
              <a:defRPr/>
            </a:lvl5pPr>
          </a:lstStyle>
          <a:p>
            <a:pPr lvl="0"/>
            <a:r>
              <a:rPr lang="en-US" dirty="0"/>
              <a:t>This is based on several factors, including:</a:t>
            </a:r>
          </a:p>
        </p:txBody>
      </p:sp>
      <p:sp>
        <p:nvSpPr>
          <p:cNvPr id="26" name="Text Placeholder 10">
            <a:extLst>
              <a:ext uri="{FF2B5EF4-FFF2-40B4-BE49-F238E27FC236}">
                <a16:creationId xmlns:a16="http://schemas.microsoft.com/office/drawing/2014/main" id="{1E4B25EF-6F6C-CB43-A542-17EB289BD4BE}"/>
              </a:ext>
            </a:extLst>
          </p:cNvPr>
          <p:cNvSpPr>
            <a:spLocks noGrp="1"/>
          </p:cNvSpPr>
          <p:nvPr>
            <p:ph type="body" sz="quarter" idx="18" hasCustomPrompt="1"/>
          </p:nvPr>
        </p:nvSpPr>
        <p:spPr>
          <a:xfrm>
            <a:off x="457140" y="2157984"/>
            <a:ext cx="3657124" cy="594360"/>
          </a:xfrm>
          <a:prstGeom prst="rect">
            <a:avLst/>
          </a:prstGeom>
        </p:spPr>
        <p:txBody>
          <a:bodyPr lIns="0" tIns="0" rIns="0" bIns="0"/>
          <a:lstStyle>
            <a:lvl1pPr marL="0" indent="0">
              <a:lnSpc>
                <a:spcPts val="1550"/>
              </a:lnSpc>
              <a:spcBef>
                <a:spcPts val="0"/>
              </a:spcBef>
              <a:spcAft>
                <a:spcPts val="600"/>
              </a:spcAft>
              <a:buFont typeface="+mj-lt"/>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Our research and analysis indicates a strong opportunity for the subject property if developed into a 115-unit single family home neighborhood as proposed.</a:t>
            </a:r>
          </a:p>
        </p:txBody>
      </p:sp>
      <p:sp>
        <p:nvSpPr>
          <p:cNvPr id="27" name="Text Placeholder 10">
            <a:extLst>
              <a:ext uri="{FF2B5EF4-FFF2-40B4-BE49-F238E27FC236}">
                <a16:creationId xmlns:a16="http://schemas.microsoft.com/office/drawing/2014/main" id="{7D84AB06-5A5C-E24A-A200-E7EB21872AC9}"/>
              </a:ext>
            </a:extLst>
          </p:cNvPr>
          <p:cNvSpPr>
            <a:spLocks noGrp="1"/>
          </p:cNvSpPr>
          <p:nvPr>
            <p:ph type="body" sz="quarter" idx="16" hasCustomPrompt="1"/>
          </p:nvPr>
        </p:nvSpPr>
        <p:spPr>
          <a:xfrm>
            <a:off x="470744" y="3079744"/>
            <a:ext cx="3657124" cy="3211329"/>
          </a:xfrm>
          <a:prstGeom prst="rect">
            <a:avLst/>
          </a:prstGeom>
        </p:spPr>
        <p:txBody>
          <a:bodyPr lIns="0" tIns="0" rIns="0" bIns="0"/>
          <a:lstStyle>
            <a:lvl1pPr marL="159988" indent="-159988">
              <a:lnSpc>
                <a:spcPts val="1400"/>
              </a:lnSpc>
              <a:spcBef>
                <a:spcPts val="0"/>
              </a:spcBef>
              <a:spcAft>
                <a:spcPts val="600"/>
              </a:spcAft>
              <a:buClr>
                <a:schemeClr val="tx1"/>
              </a:buClr>
              <a:buSzPct val="80000"/>
              <a:buFont typeface=".Hiragino Kaku Gothic Interface W3"/>
              <a:buChar char="◼"/>
              <a:defRPr sz="1050" b="0" i="0">
                <a:latin typeface="+mn-lt"/>
              </a:defRPr>
            </a:lvl1pPr>
            <a:lvl2pPr>
              <a:buNone/>
              <a:defRPr/>
            </a:lvl2pPr>
            <a:lvl3pPr>
              <a:buNone/>
              <a:defRPr/>
            </a:lvl3pPr>
            <a:lvl4pPr>
              <a:buNone/>
              <a:defRPr/>
            </a:lvl4pPr>
            <a:lvl5pPr>
              <a:buNone/>
              <a:defRPr/>
            </a:lvl5pPr>
          </a:lstStyle>
          <a:p>
            <a:pPr lvl="0"/>
            <a:r>
              <a:rPr lang="en-US" dirty="0"/>
              <a:t>Strong demand for new homes in Canyon County and throughout the Boise MSA, as evidenced by ultra-low inventory (see the following page) and rapidly rising prices.</a:t>
            </a:r>
          </a:p>
          <a:p>
            <a:pPr lvl="0"/>
            <a:r>
              <a:rPr lang="en-US" dirty="0"/>
              <a:t>Solid demand for new homes in the Subject’s immediate area, as evidenced by the numerous active and recently sold out new neighborhoods nearby.</a:t>
            </a:r>
          </a:p>
          <a:p>
            <a:pPr lvl="0"/>
            <a:r>
              <a:rPr lang="en-US" dirty="0"/>
              <a:t>Hayden Homes’ position as one of the top home builders in Canyon County and the greater Boise market.</a:t>
            </a:r>
          </a:p>
          <a:p>
            <a:pPr lvl="0"/>
            <a:r>
              <a:rPr lang="en-US" dirty="0"/>
              <a:t>Strong local economic conditions, in spite of the ongoing COVID-19 pandemic (nearly 90% of jobs lost during the earlier part of this year have been regained, and unemployment is already back to an ultra-low 4%).</a:t>
            </a:r>
          </a:p>
          <a:p>
            <a:pPr lvl="0"/>
            <a:r>
              <a:rPr lang="en-US" dirty="0"/>
              <a:t>The Subject’s proposed price point in the mid $200,000s, which is at the lower end of the new home price spectrum for the MSA.</a:t>
            </a:r>
          </a:p>
        </p:txBody>
      </p:sp>
      <p:sp>
        <p:nvSpPr>
          <p:cNvPr id="28" name="Text Placeholder 10">
            <a:extLst>
              <a:ext uri="{FF2B5EF4-FFF2-40B4-BE49-F238E27FC236}">
                <a16:creationId xmlns:a16="http://schemas.microsoft.com/office/drawing/2014/main" id="{DFFB10CF-EDEA-1846-BF82-EC45FA5F5776}"/>
              </a:ext>
            </a:extLst>
          </p:cNvPr>
          <p:cNvSpPr>
            <a:spLocks noGrp="1"/>
          </p:cNvSpPr>
          <p:nvPr>
            <p:ph type="body" sz="quarter" idx="19" hasCustomPrompt="1"/>
          </p:nvPr>
        </p:nvSpPr>
        <p:spPr>
          <a:xfrm>
            <a:off x="4297120" y="2504494"/>
            <a:ext cx="3565696" cy="804964"/>
          </a:xfrm>
          <a:prstGeom prst="rect">
            <a:avLst/>
          </a:prstGeom>
        </p:spPr>
        <p:txBody>
          <a:bodyPr lIns="0" tIns="0" rIns="0" bIns="0">
            <a:spAutoFit/>
          </a:bodyPr>
          <a:lstStyle>
            <a:lvl1pPr marL="0" indent="0">
              <a:lnSpc>
                <a:spcPts val="1550"/>
              </a:lnSpc>
              <a:spcBef>
                <a:spcPts val="0"/>
              </a:spcBef>
              <a:spcAft>
                <a:spcPts val="0"/>
              </a:spcAft>
              <a:buFont typeface="+mj-lt"/>
              <a:buNone/>
              <a:defRPr sz="1050" b="0" i="0">
                <a:latin typeface="+mn-lt"/>
              </a:defRPr>
            </a:lvl1pPr>
            <a:lvl2pPr>
              <a:buNone/>
              <a:defRPr/>
            </a:lvl2pPr>
            <a:lvl3pPr>
              <a:buNone/>
              <a:defRPr/>
            </a:lvl3pPr>
            <a:lvl4pPr>
              <a:buNone/>
              <a:defRPr/>
            </a:lvl4pPr>
            <a:lvl5pPr>
              <a:buNone/>
              <a:defRPr/>
            </a:lvl5pPr>
          </a:lstStyle>
          <a:p>
            <a:pPr lvl="0"/>
            <a:r>
              <a:rPr lang="en-US" dirty="0"/>
              <a:t>Locally-driven demand and demand from out of state (particularly California) is fueling an otherwise growing “fire” of opportunity that will likely continue through the foreseeable future.</a:t>
            </a:r>
          </a:p>
        </p:txBody>
      </p:sp>
      <p:sp>
        <p:nvSpPr>
          <p:cNvPr id="29" name="Text Placeholder 10">
            <a:extLst>
              <a:ext uri="{FF2B5EF4-FFF2-40B4-BE49-F238E27FC236}">
                <a16:creationId xmlns:a16="http://schemas.microsoft.com/office/drawing/2014/main" id="{824F50B0-F3A9-244E-A4B5-EEA36832BF0A}"/>
              </a:ext>
            </a:extLst>
          </p:cNvPr>
          <p:cNvSpPr>
            <a:spLocks noGrp="1"/>
          </p:cNvSpPr>
          <p:nvPr>
            <p:ph type="body" sz="quarter" idx="20" hasCustomPrompt="1"/>
          </p:nvPr>
        </p:nvSpPr>
        <p:spPr>
          <a:xfrm>
            <a:off x="4297120" y="1632178"/>
            <a:ext cx="3565696" cy="804964"/>
          </a:xfrm>
          <a:prstGeom prst="rect">
            <a:avLst/>
          </a:prstGeom>
        </p:spPr>
        <p:txBody>
          <a:bodyPr lIns="0" tIns="0" rIns="0" bIns="0">
            <a:spAutoFit/>
          </a:bodyPr>
          <a:lstStyle>
            <a:lvl1pPr marL="0" indent="0">
              <a:lnSpc>
                <a:spcPts val="1550"/>
              </a:lnSpc>
              <a:spcBef>
                <a:spcPts val="0"/>
              </a:spcBef>
              <a:spcAft>
                <a:spcPts val="600"/>
              </a:spcAft>
              <a:buFont typeface="+mj-lt"/>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While there may be some small risk of the market slowing due to some unforeseen circumstance (or home prices getting out of reach of the local population), near-term risk appears to be very low.</a:t>
            </a:r>
          </a:p>
        </p:txBody>
      </p:sp>
      <p:sp>
        <p:nvSpPr>
          <p:cNvPr id="30" name="Text Placeholder 10">
            <a:extLst>
              <a:ext uri="{FF2B5EF4-FFF2-40B4-BE49-F238E27FC236}">
                <a16:creationId xmlns:a16="http://schemas.microsoft.com/office/drawing/2014/main" id="{F3442D87-9031-3F4C-BD9A-D9F5B4CF879F}"/>
              </a:ext>
            </a:extLst>
          </p:cNvPr>
          <p:cNvSpPr>
            <a:spLocks noGrp="1"/>
          </p:cNvSpPr>
          <p:nvPr>
            <p:ph type="body" sz="quarter" idx="21" hasCustomPrompt="1"/>
          </p:nvPr>
        </p:nvSpPr>
        <p:spPr>
          <a:xfrm>
            <a:off x="4297120" y="4152155"/>
            <a:ext cx="3565696" cy="1010148"/>
          </a:xfrm>
          <a:prstGeom prst="rect">
            <a:avLst/>
          </a:prstGeom>
        </p:spPr>
        <p:txBody>
          <a:bodyPr lIns="0" tIns="0" rIns="0" bIns="0">
            <a:spAutoFit/>
          </a:bodyPr>
          <a:lstStyle>
            <a:lvl1pPr marL="0" indent="0">
              <a:lnSpc>
                <a:spcPts val="1550"/>
              </a:lnSpc>
              <a:spcBef>
                <a:spcPts val="0"/>
              </a:spcBef>
              <a:spcAft>
                <a:spcPts val="0"/>
              </a:spcAft>
              <a:buFont typeface="+mj-lt"/>
              <a:buNone/>
              <a:defRPr sz="1050" b="0" i="0">
                <a:latin typeface="+mn-lt"/>
              </a:defRPr>
            </a:lvl1pPr>
            <a:lvl2pPr>
              <a:buNone/>
              <a:defRPr/>
            </a:lvl2pPr>
            <a:lvl3pPr>
              <a:buNone/>
              <a:defRPr/>
            </a:lvl3pPr>
            <a:lvl4pPr>
              <a:buNone/>
              <a:defRPr/>
            </a:lvl4pPr>
            <a:lvl5pPr>
              <a:buNone/>
              <a:defRPr/>
            </a:lvl5pPr>
          </a:lstStyle>
          <a:p>
            <a:pPr lvl="0"/>
            <a:r>
              <a:rPr lang="en-US" dirty="0"/>
              <a:t>In fact, it is similar to the sales rate achieved at nearby Heritage Meadows (also by Hayden Homes), which sold out in the first half of 2020. Given strong demand conditions today, it is possible that this rate will prove to be conservative, and the resulting 2.5-year sales timeframe will be shortened.</a:t>
            </a:r>
          </a:p>
        </p:txBody>
      </p:sp>
      <p:sp>
        <p:nvSpPr>
          <p:cNvPr id="31" name="Text Placeholder 10">
            <a:extLst>
              <a:ext uri="{FF2B5EF4-FFF2-40B4-BE49-F238E27FC236}">
                <a16:creationId xmlns:a16="http://schemas.microsoft.com/office/drawing/2014/main" id="{8741CFEF-0E29-174D-8E66-7E25D5E62B35}"/>
              </a:ext>
            </a:extLst>
          </p:cNvPr>
          <p:cNvSpPr>
            <a:spLocks noGrp="1"/>
          </p:cNvSpPr>
          <p:nvPr>
            <p:ph type="body" sz="quarter" idx="22" hasCustomPrompt="1"/>
          </p:nvPr>
        </p:nvSpPr>
        <p:spPr>
          <a:xfrm>
            <a:off x="4297120" y="3445938"/>
            <a:ext cx="3565696" cy="599780"/>
          </a:xfrm>
          <a:prstGeom prst="rect">
            <a:avLst/>
          </a:prstGeom>
        </p:spPr>
        <p:txBody>
          <a:bodyPr lIns="0" tIns="0" rIns="0" bIns="0">
            <a:spAutoFit/>
          </a:bodyPr>
          <a:lstStyle>
            <a:lvl1pPr marL="0" indent="0">
              <a:lnSpc>
                <a:spcPts val="1550"/>
              </a:lnSpc>
              <a:spcBef>
                <a:spcPts val="0"/>
              </a:spcBef>
              <a:spcAft>
                <a:spcPts val="600"/>
              </a:spcAft>
              <a:buFont typeface="+mj-lt"/>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The targeted 4.0 sales per month at the Subject is supported by absorption rates being achieved in other new home subdivisions in the competitive market.</a:t>
            </a:r>
          </a:p>
        </p:txBody>
      </p:sp>
      <p:sp>
        <p:nvSpPr>
          <p:cNvPr id="32" name="Text Placeholder 10">
            <a:extLst>
              <a:ext uri="{FF2B5EF4-FFF2-40B4-BE49-F238E27FC236}">
                <a16:creationId xmlns:a16="http://schemas.microsoft.com/office/drawing/2014/main" id="{7CDECAA2-CFF5-BC4A-83AB-8A7AD917E75E}"/>
              </a:ext>
            </a:extLst>
          </p:cNvPr>
          <p:cNvSpPr>
            <a:spLocks noGrp="1"/>
          </p:cNvSpPr>
          <p:nvPr>
            <p:ph type="body" sz="quarter" idx="23" hasCustomPrompt="1"/>
          </p:nvPr>
        </p:nvSpPr>
        <p:spPr>
          <a:xfrm>
            <a:off x="8111902" y="2122639"/>
            <a:ext cx="3657124" cy="3677545"/>
          </a:xfrm>
          <a:prstGeom prst="rect">
            <a:avLst/>
          </a:prstGeom>
        </p:spPr>
        <p:txBody>
          <a:bodyPr lIns="0" tIns="0" rIns="0" bIns="0">
            <a:spAutoFit/>
          </a:bodyPr>
          <a:lstStyle>
            <a:lvl1pPr marL="0" indent="0">
              <a:lnSpc>
                <a:spcPts val="1550"/>
              </a:lnSpc>
              <a:spcBef>
                <a:spcPts val="0"/>
              </a:spcBef>
              <a:spcAft>
                <a:spcPts val="0"/>
              </a:spcAft>
              <a:buFont typeface="+mj-lt"/>
              <a:buNone/>
              <a:defRPr sz="1050" b="0" i="0">
                <a:latin typeface="+mn-lt"/>
              </a:defRPr>
            </a:lvl1pPr>
            <a:lvl2pPr>
              <a:buNone/>
              <a:defRPr/>
            </a:lvl2pPr>
            <a:lvl3pPr>
              <a:buNone/>
              <a:defRPr/>
            </a:lvl3pPr>
            <a:lvl4pPr>
              <a:buNone/>
              <a:defRPr/>
            </a:lvl4pPr>
            <a:lvl5pPr>
              <a:buNone/>
              <a:defRPr/>
            </a:lvl5pPr>
          </a:lstStyle>
          <a:p>
            <a:pPr lvl="0"/>
            <a:r>
              <a:rPr lang="en-US" dirty="0"/>
              <a:t>Both household types will appreciate the value offered relative to more expensive areas of the market, and older buyers will appreciate the fact that more than half of the Subject units will have single-level floorplans. </a:t>
            </a:r>
          </a:p>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autem</a:t>
            </a:r>
            <a:r>
              <a:rPr lang="en-US" dirty="0"/>
              <a:t> vel </a:t>
            </a:r>
            <a:r>
              <a:rPr lang="en-US" dirty="0" err="1"/>
              <a:t>eum</a:t>
            </a:r>
            <a:r>
              <a:rPr lang="en-US" dirty="0"/>
              <a:t> </a:t>
            </a:r>
            <a:r>
              <a:rPr lang="en-US" dirty="0" err="1"/>
              <a:t>iriure</a:t>
            </a:r>
            <a:r>
              <a:rPr lang="en-US" dirty="0"/>
              <a:t> dolor in </a:t>
            </a:r>
            <a:r>
              <a:rPr lang="en-US" dirty="0" err="1"/>
              <a:t>hendrerit</a:t>
            </a:r>
            <a:r>
              <a:rPr lang="en-US" dirty="0"/>
              <a:t> in </a:t>
            </a:r>
            <a:r>
              <a:rPr lang="en-US" dirty="0" err="1"/>
              <a:t>vulputate</a:t>
            </a:r>
            <a:r>
              <a:rPr lang="en-US" dirty="0"/>
              <a:t> </a:t>
            </a:r>
            <a:r>
              <a:rPr lang="en-US" dirty="0" err="1"/>
              <a:t>velit</a:t>
            </a:r>
            <a:r>
              <a:rPr lang="en-US" dirty="0"/>
              <a:t> </a:t>
            </a:r>
            <a:r>
              <a:rPr lang="en-US" dirty="0" err="1"/>
              <a:t>esse</a:t>
            </a:r>
            <a:r>
              <a:rPr lang="en-US" dirty="0"/>
              <a:t>. 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a:t>
            </a:r>
          </a:p>
          <a:p>
            <a:pPr lvl="0"/>
            <a:r>
              <a:rPr lang="en-US" dirty="0"/>
              <a:t>Duis </a:t>
            </a:r>
            <a:r>
              <a:rPr lang="en-US" dirty="0" err="1"/>
              <a:t>autem</a:t>
            </a:r>
            <a:r>
              <a:rPr lang="en-US" dirty="0"/>
              <a:t> vel </a:t>
            </a:r>
            <a:r>
              <a:rPr lang="en-US" dirty="0" err="1"/>
              <a:t>eum</a:t>
            </a:r>
            <a:r>
              <a:rPr lang="en-US" dirty="0"/>
              <a:t> </a:t>
            </a:r>
            <a:r>
              <a:rPr lang="en-US" dirty="0" err="1"/>
              <a:t>iriure</a:t>
            </a:r>
            <a:r>
              <a:rPr lang="en-US" dirty="0"/>
              <a:t> dolor in </a:t>
            </a:r>
            <a:r>
              <a:rPr lang="en-US" dirty="0" err="1"/>
              <a:t>hendrerit</a:t>
            </a:r>
            <a:r>
              <a:rPr lang="en-US" dirty="0"/>
              <a:t> in </a:t>
            </a:r>
            <a:r>
              <a:rPr lang="en-US" dirty="0" err="1"/>
              <a:t>vulputate</a:t>
            </a:r>
            <a:r>
              <a:rPr lang="en-US" dirty="0"/>
              <a:t> </a:t>
            </a:r>
            <a:r>
              <a:rPr lang="en-US" dirty="0" err="1"/>
              <a:t>velit</a:t>
            </a:r>
            <a:r>
              <a:rPr lang="en-US" dirty="0"/>
              <a:t> </a:t>
            </a:r>
            <a:r>
              <a:rPr lang="en-US" dirty="0" err="1"/>
              <a:t>esse</a:t>
            </a:r>
            <a:r>
              <a:rPr lang="en-US" dirty="0"/>
              <a:t> </a:t>
            </a:r>
            <a:r>
              <a:rPr lang="en-US" dirty="0" err="1"/>
              <a:t>molestie</a:t>
            </a:r>
            <a:r>
              <a:rPr lang="en-US" dirty="0"/>
              <a:t> </a:t>
            </a:r>
            <a:r>
              <a:rPr lang="en-US" dirty="0" err="1"/>
              <a:t>consequat</a:t>
            </a:r>
            <a:r>
              <a:rPr lang="en-US" dirty="0"/>
              <a:t>, vel </a:t>
            </a:r>
            <a:r>
              <a:rPr lang="en-US" dirty="0" err="1"/>
              <a:t>illum</a:t>
            </a:r>
            <a:r>
              <a:rPr lang="en-US" dirty="0"/>
              <a:t> dolore </a:t>
            </a:r>
            <a:r>
              <a:rPr lang="en-US" dirty="0" err="1"/>
              <a:t>eu</a:t>
            </a:r>
            <a:r>
              <a:rPr lang="en-US" dirty="0"/>
              <a:t> </a:t>
            </a:r>
            <a:r>
              <a:rPr lang="en-US" dirty="0" err="1"/>
              <a:t>feugiat</a:t>
            </a:r>
            <a:r>
              <a:rPr lang="en-US" dirty="0"/>
              <a:t> </a:t>
            </a:r>
            <a:r>
              <a:rPr lang="en-US" dirty="0" err="1"/>
              <a:t>nulla</a:t>
            </a:r>
            <a:r>
              <a:rPr lang="en-US" dirty="0"/>
              <a:t> </a:t>
            </a:r>
            <a:r>
              <a:rPr lang="en-US" dirty="0" err="1"/>
              <a:t>facilisis</a:t>
            </a:r>
            <a:r>
              <a:rPr lang="en-US" dirty="0"/>
              <a:t> at </a:t>
            </a:r>
            <a:r>
              <a:rPr lang="en-US" dirty="0" err="1"/>
              <a:t>vero</a:t>
            </a:r>
            <a:r>
              <a:rPr lang="en-US" dirty="0"/>
              <a:t> eros et </a:t>
            </a:r>
            <a:r>
              <a:rPr lang="en-US" dirty="0" err="1"/>
              <a:t>accumsan</a:t>
            </a:r>
            <a:r>
              <a:rPr lang="en-US" dirty="0"/>
              <a:t> et </a:t>
            </a:r>
            <a:r>
              <a:rPr lang="en-US" dirty="0" err="1"/>
              <a:t>iusto</a:t>
            </a:r>
            <a:r>
              <a:rPr lang="en-US" dirty="0"/>
              <a:t> </a:t>
            </a:r>
            <a:r>
              <a:rPr lang="en-US" dirty="0" err="1"/>
              <a:t>odio</a:t>
            </a:r>
            <a:r>
              <a:rPr lang="en-US" dirty="0"/>
              <a:t> </a:t>
            </a:r>
            <a:r>
              <a:rPr lang="en-US" dirty="0" err="1"/>
              <a:t>dignissim</a:t>
            </a:r>
            <a:r>
              <a:rPr lang="en-US" dirty="0"/>
              <a:t> qui </a:t>
            </a:r>
            <a:r>
              <a:rPr lang="en-US" dirty="0" err="1"/>
              <a:t>blandit</a:t>
            </a:r>
            <a:r>
              <a:rPr lang="en-US" dirty="0"/>
              <a:t> </a:t>
            </a:r>
            <a:r>
              <a:rPr lang="en-US" dirty="0" err="1"/>
              <a:t>praesent</a:t>
            </a:r>
            <a:r>
              <a:rPr lang="en-US" dirty="0"/>
              <a:t> </a:t>
            </a:r>
            <a:r>
              <a:rPr lang="en-US" dirty="0" err="1"/>
              <a:t>luptatum</a:t>
            </a:r>
            <a:r>
              <a:rPr lang="en-US" dirty="0"/>
              <a:t> </a:t>
            </a:r>
            <a:r>
              <a:rPr lang="en-US" dirty="0" err="1"/>
              <a:t>zzril</a:t>
            </a:r>
            <a:r>
              <a:rPr lang="en-US" dirty="0"/>
              <a:t> </a:t>
            </a:r>
            <a:r>
              <a:rPr lang="en-US" dirty="0" err="1"/>
              <a:t>delenit</a:t>
            </a:r>
            <a:r>
              <a:rPr lang="en-US" dirty="0"/>
              <a:t> </a:t>
            </a:r>
            <a:r>
              <a:rPr lang="en-US" dirty="0" err="1"/>
              <a:t>augue</a:t>
            </a:r>
            <a:r>
              <a:rPr lang="en-US" dirty="0"/>
              <a:t> </a:t>
            </a:r>
            <a:r>
              <a:rPr lang="en-US" dirty="0" err="1"/>
              <a:t>duis</a:t>
            </a:r>
            <a:r>
              <a:rPr lang="en-US" dirty="0"/>
              <a:t> dolore </a:t>
            </a:r>
            <a:r>
              <a:rPr lang="en-US" dirty="0" err="1"/>
              <a:t>te</a:t>
            </a:r>
            <a:r>
              <a:rPr lang="en-US" dirty="0"/>
              <a:t> </a:t>
            </a:r>
            <a:r>
              <a:rPr lang="en-US" dirty="0" err="1"/>
              <a:t>feugait</a:t>
            </a:r>
            <a:r>
              <a:rPr lang="en-US" dirty="0"/>
              <a:t> </a:t>
            </a:r>
            <a:r>
              <a:rPr lang="en-US" dirty="0" err="1"/>
              <a:t>nulla</a:t>
            </a:r>
            <a:r>
              <a:rPr lang="en-US" dirty="0"/>
              <a:t> </a:t>
            </a:r>
            <a:r>
              <a:rPr lang="en-US" dirty="0" err="1"/>
              <a:t>facilisi</a:t>
            </a:r>
            <a:r>
              <a:rPr lang="en-US" dirty="0"/>
              <a:t>.</a:t>
            </a:r>
          </a:p>
        </p:txBody>
      </p:sp>
      <p:sp>
        <p:nvSpPr>
          <p:cNvPr id="33" name="Text Placeholder 10">
            <a:extLst>
              <a:ext uri="{FF2B5EF4-FFF2-40B4-BE49-F238E27FC236}">
                <a16:creationId xmlns:a16="http://schemas.microsoft.com/office/drawing/2014/main" id="{78640F4D-E986-AA48-91A9-3909CE1ABBEC}"/>
              </a:ext>
            </a:extLst>
          </p:cNvPr>
          <p:cNvSpPr>
            <a:spLocks noGrp="1"/>
          </p:cNvSpPr>
          <p:nvPr>
            <p:ph type="body" sz="quarter" idx="24" hasCustomPrompt="1"/>
          </p:nvPr>
        </p:nvSpPr>
        <p:spPr>
          <a:xfrm>
            <a:off x="8111902" y="1632178"/>
            <a:ext cx="3657124" cy="394595"/>
          </a:xfrm>
          <a:prstGeom prst="rect">
            <a:avLst/>
          </a:prstGeom>
        </p:spPr>
        <p:txBody>
          <a:bodyPr lIns="0" tIns="0" rIns="0" bIns="0">
            <a:spAutoFit/>
          </a:bodyPr>
          <a:lstStyle>
            <a:lvl1pPr marL="0" indent="0">
              <a:lnSpc>
                <a:spcPts val="1550"/>
              </a:lnSpc>
              <a:spcBef>
                <a:spcPts val="0"/>
              </a:spcBef>
              <a:spcAft>
                <a:spcPts val="600"/>
              </a:spcAft>
              <a:buFont typeface="+mj-lt"/>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We anticipate that the Subject Property will attract a mix of both family and empty nester/retiree buyers.</a:t>
            </a:r>
          </a:p>
        </p:txBody>
      </p:sp>
      <p:sp>
        <p:nvSpPr>
          <p:cNvPr id="34" name="Title 1">
            <a:extLst>
              <a:ext uri="{FF2B5EF4-FFF2-40B4-BE49-F238E27FC236}">
                <a16:creationId xmlns:a16="http://schemas.microsoft.com/office/drawing/2014/main" id="{E62A187F-11D5-7741-B2C3-5D3C2008E253}"/>
              </a:ext>
            </a:extLst>
          </p:cNvPr>
          <p:cNvSpPr>
            <a:spLocks noGrp="1"/>
          </p:cNvSpPr>
          <p:nvPr>
            <p:ph type="title" hasCustomPrompt="1"/>
          </p:nvPr>
        </p:nvSpPr>
        <p:spPr>
          <a:xfrm>
            <a:off x="457140" y="914400"/>
            <a:ext cx="6857107" cy="594360"/>
          </a:xfrm>
          <a:prstGeom prst="rect">
            <a:avLst/>
          </a:prstGeom>
        </p:spPr>
        <p:txBody>
          <a:bodyPr lIns="0" tIns="0" rIns="0" bIns="0"/>
          <a:lstStyle>
            <a:lvl1pPr>
              <a:lnSpc>
                <a:spcPct val="100000"/>
              </a:lnSpc>
              <a:defRPr sz="2500"/>
            </a:lvl1pPr>
          </a:lstStyle>
          <a:p>
            <a:r>
              <a:rPr lang="en-US" dirty="0"/>
              <a:t>Summary of key conclusions</a:t>
            </a:r>
          </a:p>
        </p:txBody>
      </p:sp>
    </p:spTree>
    <p:extLst>
      <p:ext uri="{BB962C8B-B14F-4D97-AF65-F5344CB8AC3E}">
        <p14:creationId xmlns:p14="http://schemas.microsoft.com/office/powerpoint/2010/main" val="345477754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Custom Layout 1">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97B0328-4E29-274C-835D-C6E30A82BB4C}"/>
              </a:ext>
            </a:extLst>
          </p:cNvPr>
          <p:cNvGrpSpPr/>
          <p:nvPr userDrawn="1"/>
        </p:nvGrpSpPr>
        <p:grpSpPr>
          <a:xfrm>
            <a:off x="5993296" y="2484120"/>
            <a:ext cx="6198704" cy="4343400"/>
            <a:chOff x="5993296" y="2514600"/>
            <a:chExt cx="6198704" cy="4343400"/>
          </a:xfrm>
        </p:grpSpPr>
        <p:pic>
          <p:nvPicPr>
            <p:cNvPr id="3" name="Picture 2">
              <a:extLst>
                <a:ext uri="{FF2B5EF4-FFF2-40B4-BE49-F238E27FC236}">
                  <a16:creationId xmlns:a16="http://schemas.microsoft.com/office/drawing/2014/main" id="{CC6F8571-62C3-4F4C-A54E-92216CD3619A}"/>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 r="38418" b="16339"/>
            <a:stretch/>
          </p:blipFill>
          <p:spPr>
            <a:xfrm>
              <a:off x="6612951" y="2693505"/>
              <a:ext cx="5579049" cy="4164495"/>
            </a:xfrm>
            <a:prstGeom prst="rect">
              <a:avLst/>
            </a:prstGeom>
          </p:spPr>
        </p:pic>
        <p:sp>
          <p:nvSpPr>
            <p:cNvPr id="2" name="Rectangle 1">
              <a:extLst>
                <a:ext uri="{FF2B5EF4-FFF2-40B4-BE49-F238E27FC236}">
                  <a16:creationId xmlns:a16="http://schemas.microsoft.com/office/drawing/2014/main" id="{F9CDED6B-539C-BC4E-81A8-687359D442AC}"/>
                </a:ext>
              </a:extLst>
            </p:cNvPr>
            <p:cNvSpPr/>
            <p:nvPr userDrawn="1"/>
          </p:nvSpPr>
          <p:spPr>
            <a:xfrm>
              <a:off x="5993296" y="2514600"/>
              <a:ext cx="4903304" cy="377715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28554"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GT Walsheim Regular" panose="020F0502020204030204"/>
                <a:ea typeface="+mn-ea"/>
                <a:cs typeface="+mn-cs"/>
              </a:endParaRPr>
            </a:p>
          </p:txBody>
        </p:sp>
      </p:grpSp>
      <p:sp>
        <p:nvSpPr>
          <p:cNvPr id="15" name="TextBox 14">
            <a:extLst>
              <a:ext uri="{FF2B5EF4-FFF2-40B4-BE49-F238E27FC236}">
                <a16:creationId xmlns:a16="http://schemas.microsoft.com/office/drawing/2014/main" id="{9DC95630-BC68-B84F-ADD1-AA550B3B9297}"/>
              </a:ext>
            </a:extLst>
          </p:cNvPr>
          <p:cNvSpPr txBox="1"/>
          <p:nvPr userDrawn="1"/>
        </p:nvSpPr>
        <p:spPr>
          <a:xfrm>
            <a:off x="-73343" y="6683135"/>
            <a:ext cx="845103" cy="215444"/>
          </a:xfrm>
          <a:prstGeom prst="rect">
            <a:avLst/>
          </a:prstGeom>
          <a:noFill/>
        </p:spPr>
        <p:txBody>
          <a:bodyPr wrap="none" rtlCol="0">
            <a:spAutoFit/>
          </a:bodyPr>
          <a:lstStyle/>
          <a:p>
            <a:pPr marL="0" marR="0" lvl="0" indent="0" algn="l" defTabSz="228554"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dirty="0">
                <a:ln>
                  <a:noFill/>
                </a:ln>
                <a:solidFill>
                  <a:srgbClr val="000000">
                    <a:lumMod val="25000"/>
                    <a:lumOff val="75000"/>
                  </a:srgbClr>
                </a:solidFill>
                <a:effectLst/>
                <a:uLnTx/>
                <a:uFillTx/>
                <a:latin typeface="GT Walsheim Thin" panose="00000300000000000000" pitchFamily="50" charset="0"/>
                <a:ea typeface="+mn-ea"/>
                <a:cs typeface="+mn-cs"/>
              </a:rPr>
              <a:t>© 2022 Zonda</a:t>
            </a:r>
          </a:p>
        </p:txBody>
      </p:sp>
      <p:sp>
        <p:nvSpPr>
          <p:cNvPr id="14" name="Text Placeholder 9">
            <a:extLst>
              <a:ext uri="{FF2B5EF4-FFF2-40B4-BE49-F238E27FC236}">
                <a16:creationId xmlns:a16="http://schemas.microsoft.com/office/drawing/2014/main" id="{A8B677C2-5834-1F4C-AAC0-866F4F3E844C}"/>
              </a:ext>
            </a:extLst>
          </p:cNvPr>
          <p:cNvSpPr>
            <a:spLocks noGrp="1"/>
          </p:cNvSpPr>
          <p:nvPr>
            <p:ph type="body" sz="quarter" idx="17" hasCustomPrompt="1"/>
          </p:nvPr>
        </p:nvSpPr>
        <p:spPr>
          <a:xfrm>
            <a:off x="-73343" y="6306898"/>
            <a:ext cx="2743200" cy="376237"/>
          </a:xfrm>
        </p:spPr>
        <p:txBody>
          <a:bodyPr/>
          <a:lstStyle>
            <a:lvl1pPr marL="0" indent="0">
              <a:buNone/>
              <a:defRPr sz="1200"/>
            </a:lvl1pPr>
          </a:lstStyle>
          <a:p>
            <a:pPr lvl="0"/>
            <a:r>
              <a:rPr lang="en-US" dirty="0"/>
              <a:t>Source Notes</a:t>
            </a:r>
          </a:p>
        </p:txBody>
      </p:sp>
      <p:sp>
        <p:nvSpPr>
          <p:cNvPr id="17" name="Text Placeholder 8">
            <a:extLst>
              <a:ext uri="{FF2B5EF4-FFF2-40B4-BE49-F238E27FC236}">
                <a16:creationId xmlns:a16="http://schemas.microsoft.com/office/drawing/2014/main" id="{695356E7-EC29-4348-9316-8E66B5219F26}"/>
              </a:ext>
            </a:extLst>
          </p:cNvPr>
          <p:cNvSpPr>
            <a:spLocks noGrp="1"/>
          </p:cNvSpPr>
          <p:nvPr>
            <p:ph type="body" sz="quarter" idx="18" hasCustomPrompt="1"/>
          </p:nvPr>
        </p:nvSpPr>
        <p:spPr>
          <a:xfrm>
            <a:off x="376238" y="1108623"/>
            <a:ext cx="10515600" cy="5111520"/>
          </a:xfrm>
        </p:spPr>
        <p:txBody>
          <a:bodyPr/>
          <a:lstStyle/>
          <a:p>
            <a:pPr lvl="0"/>
            <a:r>
              <a:rPr lang="en-US" dirty="0"/>
              <a:t>Chart</a:t>
            </a:r>
          </a:p>
        </p:txBody>
      </p:sp>
      <p:sp>
        <p:nvSpPr>
          <p:cNvPr id="9" name="Title 10">
            <a:extLst>
              <a:ext uri="{FF2B5EF4-FFF2-40B4-BE49-F238E27FC236}">
                <a16:creationId xmlns:a16="http://schemas.microsoft.com/office/drawing/2014/main" id="{6942F591-5D4B-E44E-A224-05D41FC3E2CC}"/>
              </a:ext>
            </a:extLst>
          </p:cNvPr>
          <p:cNvSpPr>
            <a:spLocks noGrp="1"/>
          </p:cNvSpPr>
          <p:nvPr>
            <p:ph type="title"/>
          </p:nvPr>
        </p:nvSpPr>
        <p:spPr>
          <a:xfrm>
            <a:off x="376238" y="701039"/>
            <a:ext cx="10515600" cy="346623"/>
          </a:xfrm>
        </p:spPr>
        <p:txBody>
          <a:bodyPr>
            <a:noAutofit/>
          </a:bodyPr>
          <a:lstStyle>
            <a:lvl1pPr>
              <a:defRPr sz="2800" b="0" i="0">
                <a:latin typeface="PP Woodland Medium" pitchFamily="2" charset="77"/>
              </a:defRPr>
            </a:lvl1pPr>
          </a:lstStyle>
          <a:p>
            <a:r>
              <a:rPr lang="en-US" dirty="0"/>
              <a:t>Click to edit Master title style</a:t>
            </a:r>
          </a:p>
        </p:txBody>
      </p:sp>
    </p:spTree>
    <p:extLst>
      <p:ext uri="{BB962C8B-B14F-4D97-AF65-F5344CB8AC3E}">
        <p14:creationId xmlns:p14="http://schemas.microsoft.com/office/powerpoint/2010/main" val="1384254823"/>
      </p:ext>
    </p:extLst>
  </p:cSld>
  <p:clrMapOvr>
    <a:masterClrMapping/>
  </p:clrMapOvr>
  <p:transition spd="med">
    <p:pull/>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0401875-BCED-D94E-9391-5C8D08785341}"/>
              </a:ext>
            </a:extLst>
          </p:cNvPr>
          <p:cNvPicPr>
            <a:picLocks noChangeAspect="1"/>
          </p:cNvPicPr>
          <p:nvPr userDrawn="1"/>
        </p:nvPicPr>
        <p:blipFill>
          <a:blip r:embed="rId2"/>
          <a:srcRect/>
          <a:stretch/>
        </p:blipFill>
        <p:spPr>
          <a:xfrm>
            <a:off x="793" y="0"/>
            <a:ext cx="12190413" cy="6858000"/>
          </a:xfrm>
          <a:prstGeom prst="rect">
            <a:avLst/>
          </a:prstGeom>
        </p:spPr>
      </p:pic>
      <p:sp>
        <p:nvSpPr>
          <p:cNvPr id="3" name="Slide Number Placeholder 2">
            <a:extLst>
              <a:ext uri="{FF2B5EF4-FFF2-40B4-BE49-F238E27FC236}">
                <a16:creationId xmlns:a16="http://schemas.microsoft.com/office/drawing/2014/main" id="{582D2058-405E-504A-B1F8-44C13E442123}"/>
              </a:ext>
            </a:extLst>
          </p:cNvPr>
          <p:cNvSpPr>
            <a:spLocks noGrp="1"/>
          </p:cNvSpPr>
          <p:nvPr>
            <p:ph type="sldNum" sz="quarter" idx="10"/>
          </p:nvPr>
        </p:nvSpPr>
        <p:spPr/>
        <p:txBody>
          <a:bodyPr/>
          <a:lstStyle/>
          <a:p>
            <a:fld id="{010974C9-39F3-3947-8B5D-BF1F533E6409}" type="slidenum">
              <a:rPr lang="en-US" smtClean="0"/>
              <a:pPr/>
              <a:t>‹#›</a:t>
            </a:fld>
            <a:endParaRPr lang="en-US" sz="800"/>
          </a:p>
        </p:txBody>
      </p:sp>
      <p:sp>
        <p:nvSpPr>
          <p:cNvPr id="9" name="Text Placeholder 10">
            <a:extLst>
              <a:ext uri="{FF2B5EF4-FFF2-40B4-BE49-F238E27FC236}">
                <a16:creationId xmlns:a16="http://schemas.microsoft.com/office/drawing/2014/main" id="{E093BA43-93E6-3B4A-8790-1ADC069375D4}"/>
              </a:ext>
            </a:extLst>
          </p:cNvPr>
          <p:cNvSpPr>
            <a:spLocks noGrp="1"/>
          </p:cNvSpPr>
          <p:nvPr>
            <p:ph type="body" sz="quarter" idx="15" hasCustomPrompt="1"/>
          </p:nvPr>
        </p:nvSpPr>
        <p:spPr>
          <a:xfrm>
            <a:off x="457140" y="1713071"/>
            <a:ext cx="3108555" cy="4273392"/>
          </a:xfrm>
          <a:prstGeom prst="rect">
            <a:avLst/>
          </a:prstGeom>
        </p:spPr>
        <p:txBody>
          <a:bodyPr lIns="0" tIns="0" rIns="0" bIns="0"/>
          <a:lstStyle>
            <a:lvl1pPr marL="274265" indent="-274265">
              <a:lnSpc>
                <a:spcPct val="100000"/>
              </a:lnSpc>
              <a:spcBef>
                <a:spcPts val="0"/>
              </a:spcBef>
              <a:spcAft>
                <a:spcPts val="400"/>
              </a:spcAft>
              <a:buSzPct val="70000"/>
              <a:buFontTx/>
              <a:buBlip>
                <a:blip r:embed="rId3">
                  <a:extLst>
                    <a:ext uri="{96DAC541-7B7A-43D3-8B79-37D633B846F1}">
                      <asvg:svgBlip xmlns:asvg="http://schemas.microsoft.com/office/drawing/2016/SVG/main" r:embed="rId4"/>
                    </a:ext>
                  </a:extLst>
                </a:blip>
              </a:buBlip>
              <a:defRPr sz="1400" b="0" i="0">
                <a:latin typeface="+mn-lt"/>
              </a:defRPr>
            </a:lvl1pPr>
            <a:lvl2pPr>
              <a:buNone/>
              <a:defRPr/>
            </a:lvl2pPr>
            <a:lvl3pPr>
              <a:buNone/>
              <a:defRPr/>
            </a:lvl3pPr>
            <a:lvl4pPr>
              <a:buNone/>
              <a:defRPr/>
            </a:lvl4pPr>
            <a:lvl5pPr>
              <a:buNone/>
              <a:defRPr/>
            </a:lvl5pPr>
          </a:lstStyle>
          <a:p>
            <a:pPr lvl="0"/>
            <a:r>
              <a:rPr lang="en-US" dirty="0"/>
              <a:t>Lorem </a:t>
            </a:r>
            <a:r>
              <a:rPr lang="en-US" dirty="0" err="1"/>
              <a:t>Ipsun</a:t>
            </a:r>
            <a:r>
              <a:rPr lang="en-US" dirty="0"/>
              <a:t> </a:t>
            </a:r>
          </a:p>
          <a:p>
            <a:pPr lvl="0"/>
            <a:r>
              <a:rPr lang="en-US" dirty="0"/>
              <a:t>Dolor sit </a:t>
            </a:r>
            <a:r>
              <a:rPr lang="en-US" dirty="0" err="1"/>
              <a:t>amet</a:t>
            </a:r>
            <a:endParaRPr lang="en-US" dirty="0"/>
          </a:p>
          <a:p>
            <a:pPr lvl="0"/>
            <a:r>
              <a:rPr lang="en-US" dirty="0" err="1"/>
              <a:t>Consectetuer</a:t>
            </a:r>
            <a:r>
              <a:rPr lang="en-US" dirty="0"/>
              <a:t> </a:t>
            </a:r>
            <a:r>
              <a:rPr lang="en-US" dirty="0" err="1"/>
              <a:t>adipiscing</a:t>
            </a:r>
            <a:r>
              <a:rPr lang="en-US" dirty="0"/>
              <a:t> </a:t>
            </a:r>
          </a:p>
          <a:p>
            <a:pPr lvl="0"/>
            <a:r>
              <a:rPr lang="en-US" dirty="0" err="1"/>
              <a:t>Elit</a:t>
            </a:r>
            <a:r>
              <a:rPr lang="en-US" dirty="0"/>
              <a:t> sed </a:t>
            </a:r>
          </a:p>
          <a:p>
            <a:pPr lvl="0"/>
            <a:r>
              <a:rPr lang="en-US" dirty="0"/>
              <a:t>Diam </a:t>
            </a:r>
            <a:r>
              <a:rPr lang="en-US" dirty="0" err="1"/>
              <a:t>nonummy</a:t>
            </a:r>
            <a:r>
              <a:rPr lang="en-US" dirty="0"/>
              <a:t> </a:t>
            </a:r>
            <a:r>
              <a:rPr lang="en-US" dirty="0" err="1"/>
              <a:t>nibh</a:t>
            </a:r>
            <a:r>
              <a:rPr lang="en-US" dirty="0"/>
              <a:t> </a:t>
            </a:r>
          </a:p>
          <a:p>
            <a:pPr lvl="0"/>
            <a:r>
              <a:rPr lang="en-US" dirty="0" err="1"/>
              <a:t>Euismod</a:t>
            </a:r>
            <a:r>
              <a:rPr lang="en-US" dirty="0"/>
              <a:t> </a:t>
            </a:r>
            <a:r>
              <a:rPr lang="en-US" dirty="0" err="1"/>
              <a:t>tincidunt</a:t>
            </a:r>
            <a:r>
              <a:rPr lang="en-US" dirty="0"/>
              <a:t> </a:t>
            </a:r>
          </a:p>
          <a:p>
            <a:pPr lvl="0"/>
            <a:r>
              <a:rPr lang="en-US" dirty="0"/>
              <a:t>Ut </a:t>
            </a:r>
            <a:r>
              <a:rPr lang="en-US" dirty="0" err="1"/>
              <a:t>laoreet</a:t>
            </a:r>
            <a:r>
              <a:rPr lang="en-US" dirty="0"/>
              <a:t> </a:t>
            </a:r>
          </a:p>
          <a:p>
            <a:pPr lvl="0"/>
            <a:r>
              <a:rPr lang="en-US" dirty="0"/>
              <a:t>Dolore magna </a:t>
            </a:r>
          </a:p>
          <a:p>
            <a:pPr lvl="0"/>
            <a:r>
              <a:rPr lang="en-US" dirty="0" err="1"/>
              <a:t>Aliquam</a:t>
            </a:r>
            <a:r>
              <a:rPr lang="en-US" dirty="0"/>
              <a:t> </a:t>
            </a:r>
            <a:r>
              <a:rPr lang="en-US" dirty="0" err="1"/>
              <a:t>erat</a:t>
            </a:r>
            <a:r>
              <a:rPr lang="en-US" dirty="0"/>
              <a:t> </a:t>
            </a:r>
          </a:p>
          <a:p>
            <a:pPr lvl="0"/>
            <a:r>
              <a:rPr lang="en-US" dirty="0"/>
              <a:t>Ut </a:t>
            </a:r>
            <a:r>
              <a:rPr lang="en-US" dirty="0" err="1"/>
              <a:t>wisi</a:t>
            </a:r>
            <a:r>
              <a:rPr lang="en-US" dirty="0"/>
              <a:t> </a:t>
            </a:r>
            <a:r>
              <a:rPr lang="en-US" dirty="0" err="1"/>
              <a:t>enim</a:t>
            </a:r>
            <a:r>
              <a:rPr lang="en-US" dirty="0"/>
              <a:t> ad minim</a:t>
            </a:r>
          </a:p>
        </p:txBody>
      </p:sp>
      <p:sp>
        <p:nvSpPr>
          <p:cNvPr id="10" name="Title 1">
            <a:extLst>
              <a:ext uri="{FF2B5EF4-FFF2-40B4-BE49-F238E27FC236}">
                <a16:creationId xmlns:a16="http://schemas.microsoft.com/office/drawing/2014/main" id="{C19779EF-9545-C544-828E-3FE2A82A2337}"/>
              </a:ext>
            </a:extLst>
          </p:cNvPr>
          <p:cNvSpPr>
            <a:spLocks noGrp="1"/>
          </p:cNvSpPr>
          <p:nvPr>
            <p:ph type="title" hasCustomPrompt="1"/>
          </p:nvPr>
        </p:nvSpPr>
        <p:spPr>
          <a:xfrm>
            <a:off x="457140" y="800100"/>
            <a:ext cx="5942826" cy="457200"/>
          </a:xfrm>
          <a:prstGeom prst="rect">
            <a:avLst/>
          </a:prstGeom>
        </p:spPr>
        <p:txBody>
          <a:bodyPr lIns="0" tIns="0" rIns="0" bIns="0"/>
          <a:lstStyle>
            <a:lvl1pPr>
              <a:lnSpc>
                <a:spcPct val="100000"/>
              </a:lnSpc>
              <a:defRPr sz="2500"/>
            </a:lvl1pPr>
          </a:lstStyle>
          <a:p>
            <a:r>
              <a:rPr lang="en-US" dirty="0"/>
              <a:t>Contents</a:t>
            </a:r>
          </a:p>
        </p:txBody>
      </p:sp>
    </p:spTree>
    <p:extLst>
      <p:ext uri="{BB962C8B-B14F-4D97-AF65-F5344CB8AC3E}">
        <p14:creationId xmlns:p14="http://schemas.microsoft.com/office/powerpoint/2010/main" val="106933897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_Column_Bullets">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9A7015B-9184-6C42-BA05-A3BCFE6CFDC3}"/>
              </a:ext>
            </a:extLst>
          </p:cNvPr>
          <p:cNvPicPr>
            <a:picLocks noChangeAspect="1"/>
          </p:cNvPicPr>
          <p:nvPr userDrawn="1"/>
        </p:nvPicPr>
        <p:blipFill>
          <a:blip r:embed="rId2"/>
          <a:stretch>
            <a:fillRect/>
          </a:stretch>
        </p:blipFill>
        <p:spPr>
          <a:xfrm>
            <a:off x="793" y="0"/>
            <a:ext cx="12190413" cy="6858000"/>
          </a:xfrm>
          <a:prstGeom prst="rect">
            <a:avLst/>
          </a:prstGeom>
        </p:spPr>
      </p:pic>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a:p>
        </p:txBody>
      </p:sp>
      <p:sp>
        <p:nvSpPr>
          <p:cNvPr id="9" name="Title 1">
            <a:extLst>
              <a:ext uri="{FF2B5EF4-FFF2-40B4-BE49-F238E27FC236}">
                <a16:creationId xmlns:a16="http://schemas.microsoft.com/office/drawing/2014/main" id="{C2FDF6FD-6A40-7C4F-BF66-BA64A46106EC}"/>
              </a:ext>
            </a:extLst>
          </p:cNvPr>
          <p:cNvSpPr>
            <a:spLocks noGrp="1"/>
          </p:cNvSpPr>
          <p:nvPr>
            <p:ph type="title" hasCustomPrompt="1"/>
          </p:nvPr>
        </p:nvSpPr>
        <p:spPr>
          <a:xfrm>
            <a:off x="457140" y="914400"/>
            <a:ext cx="6085215" cy="777240"/>
          </a:xfrm>
          <a:prstGeom prst="rect">
            <a:avLst/>
          </a:prstGeom>
        </p:spPr>
        <p:txBody>
          <a:bodyPr lIns="0" tIns="0" rIns="0" bIns="0"/>
          <a:lstStyle>
            <a:lvl1pPr>
              <a:lnSpc>
                <a:spcPct val="100000"/>
              </a:lnSpc>
              <a:defRPr sz="2500"/>
            </a:lvl1pPr>
          </a:lstStyle>
          <a:p>
            <a:r>
              <a:rPr lang="en-US" dirty="0"/>
              <a:t>Leading real estate</a:t>
            </a:r>
            <a:br>
              <a:rPr lang="en-US" dirty="0"/>
            </a:br>
            <a:r>
              <a:rPr lang="en-US" dirty="0"/>
              <a:t>and technology services:</a:t>
            </a:r>
          </a:p>
        </p:txBody>
      </p:sp>
      <p:sp>
        <p:nvSpPr>
          <p:cNvPr id="10" name="Text Placeholder 10">
            <a:extLst>
              <a:ext uri="{FF2B5EF4-FFF2-40B4-BE49-F238E27FC236}">
                <a16:creationId xmlns:a16="http://schemas.microsoft.com/office/drawing/2014/main" id="{862623EC-01F9-F044-943A-66983FA06FAF}"/>
              </a:ext>
            </a:extLst>
          </p:cNvPr>
          <p:cNvSpPr>
            <a:spLocks noGrp="1"/>
          </p:cNvSpPr>
          <p:nvPr>
            <p:ph type="body" sz="quarter" idx="14" hasCustomPrompt="1"/>
          </p:nvPr>
        </p:nvSpPr>
        <p:spPr>
          <a:xfrm>
            <a:off x="914281" y="2134488"/>
            <a:ext cx="5622828" cy="3999482"/>
          </a:xfrm>
          <a:prstGeom prst="rect">
            <a:avLst/>
          </a:prstGeom>
        </p:spPr>
        <p:txBody>
          <a:bodyPr lIns="0" tIns="0" rIns="0" bIns="0"/>
          <a:lstStyle>
            <a:lvl1pPr marL="319976" indent="-319976">
              <a:lnSpc>
                <a:spcPct val="100000"/>
              </a:lnSpc>
              <a:spcBef>
                <a:spcPts val="0"/>
              </a:spcBef>
              <a:spcAft>
                <a:spcPts val="1400"/>
              </a:spcAft>
              <a:buClr>
                <a:schemeClr val="accent1"/>
              </a:buClr>
              <a:buFont typeface="Wingdings" pitchFamily="2" charset="2"/>
              <a:buChar char="§"/>
              <a:defRPr sz="1900" b="0" i="0">
                <a:latin typeface="+mn-lt"/>
              </a:defRPr>
            </a:lvl1pPr>
            <a:lvl2pPr>
              <a:buNone/>
              <a:defRPr/>
            </a:lvl2pPr>
            <a:lvl3pPr>
              <a:buNone/>
              <a:defRPr/>
            </a:lvl3pPr>
            <a:lvl4pPr>
              <a:buNone/>
              <a:defRPr/>
            </a:lvl4pPr>
            <a:lvl5pPr>
              <a:buNone/>
              <a:defRPr/>
            </a:lvl5pPr>
          </a:lstStyle>
          <a:p>
            <a:pPr lvl="0"/>
            <a:r>
              <a:rPr lang="en-US" dirty="0"/>
              <a:t>Lorem </a:t>
            </a:r>
            <a:r>
              <a:rPr lang="en-US" dirty="0" err="1"/>
              <a:t>ipsun</a:t>
            </a:r>
            <a:r>
              <a:rPr lang="en-US" dirty="0"/>
              <a:t> </a:t>
            </a:r>
          </a:p>
          <a:p>
            <a:pPr lvl="0"/>
            <a:r>
              <a:rPr lang="en-US" dirty="0"/>
              <a:t>Dolor sit </a:t>
            </a:r>
            <a:r>
              <a:rPr lang="en-US" dirty="0" err="1"/>
              <a:t>amet</a:t>
            </a:r>
            <a:endParaRPr lang="en-US" dirty="0"/>
          </a:p>
          <a:p>
            <a:pPr lvl="0"/>
            <a:r>
              <a:rPr lang="en-US" dirty="0" err="1"/>
              <a:t>Consectetuer</a:t>
            </a:r>
            <a:r>
              <a:rPr lang="en-US" dirty="0"/>
              <a:t> </a:t>
            </a:r>
            <a:r>
              <a:rPr lang="en-US" dirty="0" err="1"/>
              <a:t>adipiscing</a:t>
            </a:r>
            <a:r>
              <a:rPr lang="en-US" dirty="0"/>
              <a:t>  </a:t>
            </a:r>
          </a:p>
          <a:p>
            <a:pPr lvl="0"/>
            <a:r>
              <a:rPr lang="en-US" dirty="0"/>
              <a:t>Diam </a:t>
            </a:r>
            <a:r>
              <a:rPr lang="en-US" dirty="0" err="1"/>
              <a:t>nonummy</a:t>
            </a:r>
            <a:r>
              <a:rPr lang="en-US" dirty="0"/>
              <a:t> </a:t>
            </a:r>
            <a:r>
              <a:rPr lang="en-US" dirty="0" err="1"/>
              <a:t>nibh</a:t>
            </a:r>
            <a:r>
              <a:rPr lang="en-US" dirty="0"/>
              <a:t> </a:t>
            </a:r>
            <a:r>
              <a:rPr lang="en-US" dirty="0" err="1"/>
              <a:t>catam</a:t>
            </a:r>
            <a:endParaRPr lang="en-US" dirty="0"/>
          </a:p>
          <a:p>
            <a:pPr lvl="0"/>
            <a:r>
              <a:rPr lang="en-US" dirty="0"/>
              <a:t>Mat di </a:t>
            </a:r>
            <a:r>
              <a:rPr lang="en-US" dirty="0" err="1"/>
              <a:t>espatin</a:t>
            </a:r>
            <a:r>
              <a:rPr lang="en-US" dirty="0"/>
              <a:t> </a:t>
            </a:r>
            <a:r>
              <a:rPr lang="en-US" dirty="0" err="1"/>
              <a:t>catum</a:t>
            </a:r>
            <a:endParaRPr lang="en-US" dirty="0"/>
          </a:p>
        </p:txBody>
      </p:sp>
    </p:spTree>
    <p:extLst>
      <p:ext uri="{BB962C8B-B14F-4D97-AF65-F5344CB8AC3E}">
        <p14:creationId xmlns:p14="http://schemas.microsoft.com/office/powerpoint/2010/main" val="391540864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38D249E-82ED-394D-AF99-7BA304464A67}"/>
              </a:ext>
            </a:extLst>
          </p:cNvPr>
          <p:cNvPicPr>
            <a:picLocks noChangeAspect="1"/>
          </p:cNvPicPr>
          <p:nvPr userDrawn="1"/>
        </p:nvPicPr>
        <p:blipFill>
          <a:blip r:embed="rId2"/>
          <a:stretch>
            <a:fillRect/>
          </a:stretch>
        </p:blipFill>
        <p:spPr>
          <a:xfrm>
            <a:off x="793" y="0"/>
            <a:ext cx="12190413" cy="6858000"/>
          </a:xfrm>
          <a:prstGeom prst="rect">
            <a:avLst/>
          </a:prstGeom>
        </p:spPr>
      </p:pic>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a:p>
        </p:txBody>
      </p:sp>
      <p:sp>
        <p:nvSpPr>
          <p:cNvPr id="10" name="Text Placeholder 10">
            <a:extLst>
              <a:ext uri="{FF2B5EF4-FFF2-40B4-BE49-F238E27FC236}">
                <a16:creationId xmlns:a16="http://schemas.microsoft.com/office/drawing/2014/main" id="{8EBEB91A-CA10-394B-A255-F3894B0C86CF}"/>
              </a:ext>
            </a:extLst>
          </p:cNvPr>
          <p:cNvSpPr>
            <a:spLocks noGrp="1"/>
          </p:cNvSpPr>
          <p:nvPr>
            <p:ph type="body" sz="quarter" idx="13" hasCustomPrompt="1"/>
          </p:nvPr>
        </p:nvSpPr>
        <p:spPr>
          <a:xfrm>
            <a:off x="457140" y="2073683"/>
            <a:ext cx="4388549" cy="27432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EVALUATE PERFORMANCE AGAINST KPIS</a:t>
            </a:r>
          </a:p>
        </p:txBody>
      </p:sp>
      <p:sp>
        <p:nvSpPr>
          <p:cNvPr id="12" name="Chart Placeholder 7">
            <a:extLst>
              <a:ext uri="{FF2B5EF4-FFF2-40B4-BE49-F238E27FC236}">
                <a16:creationId xmlns:a16="http://schemas.microsoft.com/office/drawing/2014/main" id="{FE9EE890-0A9D-924B-873C-A32A97FD367A}"/>
              </a:ext>
            </a:extLst>
          </p:cNvPr>
          <p:cNvSpPr>
            <a:spLocks noGrp="1"/>
          </p:cNvSpPr>
          <p:nvPr>
            <p:ph type="chart" sz="quarter" idx="15" hasCustomPrompt="1"/>
          </p:nvPr>
        </p:nvSpPr>
        <p:spPr>
          <a:xfrm>
            <a:off x="6096000" y="2073683"/>
            <a:ext cx="4308068" cy="4073576"/>
          </a:xfrm>
          <a:prstGeom prst="rect">
            <a:avLst/>
          </a:prstGeom>
          <a:solidFill>
            <a:schemeClr val="bg1">
              <a:lumMod val="50000"/>
            </a:schemeClr>
          </a:solidFill>
        </p:spPr>
        <p:txBody>
          <a:bodyPr anchor="ctr"/>
          <a:lstStyle>
            <a:lvl1pPr marL="0" indent="0" algn="ctr">
              <a:lnSpc>
                <a:spcPct val="100000"/>
              </a:lnSpc>
              <a:spcBef>
                <a:spcPts val="0"/>
              </a:spcBef>
              <a:buFontTx/>
              <a:buNone/>
              <a:defRPr>
                <a:solidFill>
                  <a:schemeClr val="bg1"/>
                </a:solidFill>
              </a:defRPr>
            </a:lvl1pPr>
          </a:lstStyle>
          <a:p>
            <a:r>
              <a:rPr lang="en-US" dirty="0"/>
              <a:t>Insert Chart Here</a:t>
            </a:r>
          </a:p>
        </p:txBody>
      </p:sp>
      <p:sp>
        <p:nvSpPr>
          <p:cNvPr id="13" name="Title 1">
            <a:extLst>
              <a:ext uri="{FF2B5EF4-FFF2-40B4-BE49-F238E27FC236}">
                <a16:creationId xmlns:a16="http://schemas.microsoft.com/office/drawing/2014/main" id="{C0AFABEE-EA0E-1441-8CC3-A01DF10B69F3}"/>
              </a:ext>
            </a:extLst>
          </p:cNvPr>
          <p:cNvSpPr>
            <a:spLocks noGrp="1"/>
          </p:cNvSpPr>
          <p:nvPr>
            <p:ph type="title" hasCustomPrompt="1"/>
          </p:nvPr>
        </p:nvSpPr>
        <p:spPr>
          <a:xfrm>
            <a:off x="457140" y="914400"/>
            <a:ext cx="6857107" cy="1140995"/>
          </a:xfrm>
          <a:prstGeom prst="rect">
            <a:avLst/>
          </a:prstGeom>
        </p:spPr>
        <p:txBody>
          <a:bodyPr lIns="0" tIns="0" rIns="0" bIns="0"/>
          <a:lstStyle>
            <a:lvl1pPr>
              <a:lnSpc>
                <a:spcPct val="100000"/>
              </a:lnSpc>
              <a:defRPr sz="2500"/>
            </a:lvl1pPr>
          </a:lstStyle>
          <a:p>
            <a:r>
              <a:rPr lang="en-US" dirty="0"/>
              <a:t>Place a headline with a large word count here at the top of the page</a:t>
            </a:r>
          </a:p>
        </p:txBody>
      </p:sp>
      <p:sp>
        <p:nvSpPr>
          <p:cNvPr id="15" name="Text Placeholder 10">
            <a:extLst>
              <a:ext uri="{FF2B5EF4-FFF2-40B4-BE49-F238E27FC236}">
                <a16:creationId xmlns:a16="http://schemas.microsoft.com/office/drawing/2014/main" id="{72C93BB0-31EA-6F44-98A4-D268FFFA283F}"/>
              </a:ext>
            </a:extLst>
          </p:cNvPr>
          <p:cNvSpPr>
            <a:spLocks noGrp="1"/>
          </p:cNvSpPr>
          <p:nvPr>
            <p:ph type="body" sz="quarter" idx="17" hasCustomPrompt="1"/>
          </p:nvPr>
        </p:nvSpPr>
        <p:spPr>
          <a:xfrm>
            <a:off x="457140" y="2379089"/>
            <a:ext cx="3657124" cy="3754882"/>
          </a:xfrm>
          <a:prstGeom prst="rect">
            <a:avLst/>
          </a:prstGeom>
        </p:spPr>
        <p:txBody>
          <a:bodyPr lIns="0" tIns="0" rIns="0" bIns="0"/>
          <a:lstStyle>
            <a:lvl1pPr marL="0" indent="0">
              <a:lnSpc>
                <a:spcPts val="1550"/>
              </a:lnSpc>
              <a:spcBef>
                <a:spcPts val="0"/>
              </a:spcBef>
              <a:buFont typeface="+mj-lt"/>
              <a:buNone/>
              <a:defRPr sz="1050" b="0" i="0">
                <a:latin typeface="+mn-lt"/>
              </a:defRPr>
            </a:lvl1pPr>
            <a:lvl2pPr>
              <a:buNone/>
              <a:defRPr/>
            </a:lvl2pPr>
            <a:lvl3pPr>
              <a:buNone/>
              <a:defRPr/>
            </a:lvl3pPr>
            <a:lvl4pPr>
              <a:buNone/>
              <a:defRPr/>
            </a:lvl4pPr>
            <a:lvl5pPr>
              <a:buNone/>
              <a:defRPr/>
            </a:lvl5pPr>
          </a:lstStyle>
          <a:p>
            <a:pPr lvl="0"/>
            <a:r>
              <a:rPr lang="en-US" dirty="0"/>
              <a:t>We help you get ahead by leveraging the power of real time data in an agile and actionable format, so you can stay informed on the trends and insights you need to anticipate shifts, evaluate options, and ultimately make smarter decisions. Ever-updating and intuitively delivered, our research, insights, advisory services, and engagement opportunities put the right tools in your hands, whenever and wherever you need them.</a:t>
            </a:r>
          </a:p>
        </p:txBody>
      </p:sp>
    </p:spTree>
    <p:extLst>
      <p:ext uri="{BB962C8B-B14F-4D97-AF65-F5344CB8AC3E}">
        <p14:creationId xmlns:p14="http://schemas.microsoft.com/office/powerpoint/2010/main" val="145110378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Quote_Photo">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568B27B-52F9-0A4C-B5EC-73E7E83B28B8}"/>
              </a:ext>
            </a:extLst>
          </p:cNvPr>
          <p:cNvPicPr>
            <a:picLocks noChangeAspect="1"/>
          </p:cNvPicPr>
          <p:nvPr userDrawn="1"/>
        </p:nvPicPr>
        <p:blipFill>
          <a:blip r:embed="rId2"/>
          <a:stretch>
            <a:fillRect/>
          </a:stretch>
        </p:blipFill>
        <p:spPr>
          <a:xfrm>
            <a:off x="793" y="0"/>
            <a:ext cx="12190413" cy="6858000"/>
          </a:xfrm>
          <a:prstGeom prst="rect">
            <a:avLst/>
          </a:prstGeom>
        </p:spPr>
      </p:pic>
      <p:sp>
        <p:nvSpPr>
          <p:cNvPr id="3" name="Slide Number Placeholder 2">
            <a:extLst>
              <a:ext uri="{FF2B5EF4-FFF2-40B4-BE49-F238E27FC236}">
                <a16:creationId xmlns:a16="http://schemas.microsoft.com/office/drawing/2014/main" id="{C368D6D8-BF49-DD40-9F04-E7B502AC9DDB}"/>
              </a:ext>
            </a:extLst>
          </p:cNvPr>
          <p:cNvSpPr>
            <a:spLocks noGrp="1"/>
          </p:cNvSpPr>
          <p:nvPr>
            <p:ph type="sldNum" sz="quarter" idx="10"/>
          </p:nvPr>
        </p:nvSpPr>
        <p:spPr/>
        <p:txBody>
          <a:bodyPr/>
          <a:lstStyle/>
          <a:p>
            <a:fld id="{010974C9-39F3-3947-8B5D-BF1F533E6409}" type="slidenum">
              <a:rPr lang="en-US" smtClean="0"/>
              <a:pPr/>
              <a:t>‹#›</a:t>
            </a:fld>
            <a:endParaRPr lang="en-US" sz="800"/>
          </a:p>
        </p:txBody>
      </p:sp>
      <p:pic>
        <p:nvPicPr>
          <p:cNvPr id="10" name="Graphic 9">
            <a:extLst>
              <a:ext uri="{FF2B5EF4-FFF2-40B4-BE49-F238E27FC236}">
                <a16:creationId xmlns:a16="http://schemas.microsoft.com/office/drawing/2014/main" id="{DD739036-549D-9D48-9352-C63CE14BF1B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59995" y="772054"/>
            <a:ext cx="891424" cy="534924"/>
          </a:xfrm>
          <a:prstGeom prst="rect">
            <a:avLst/>
          </a:prstGeom>
        </p:spPr>
      </p:pic>
      <p:sp>
        <p:nvSpPr>
          <p:cNvPr id="13" name="Text Placeholder 12">
            <a:extLst>
              <a:ext uri="{FF2B5EF4-FFF2-40B4-BE49-F238E27FC236}">
                <a16:creationId xmlns:a16="http://schemas.microsoft.com/office/drawing/2014/main" id="{B76083A2-3245-6447-B137-95C25A8D0541}"/>
              </a:ext>
            </a:extLst>
          </p:cNvPr>
          <p:cNvSpPr>
            <a:spLocks noGrp="1"/>
          </p:cNvSpPr>
          <p:nvPr>
            <p:ph type="body" sz="quarter" idx="18" hasCustomPrompt="1"/>
          </p:nvPr>
        </p:nvSpPr>
        <p:spPr>
          <a:xfrm>
            <a:off x="959995" y="1680556"/>
            <a:ext cx="4571405" cy="3429000"/>
          </a:xfrm>
          <a:prstGeom prst="rect">
            <a:avLst/>
          </a:prstGeom>
        </p:spPr>
        <p:txBody>
          <a:bodyPr lIns="0" tIns="0" rIns="0" bIns="0"/>
          <a:lstStyle>
            <a:lvl1pPr marL="0" indent="0">
              <a:lnSpc>
                <a:spcPts val="4349"/>
              </a:lnSpc>
              <a:spcBef>
                <a:spcPts val="0"/>
              </a:spcBef>
              <a:buFontTx/>
              <a:buNone/>
              <a:defRPr sz="3349">
                <a:latin typeface="+mj-lt"/>
              </a:defRPr>
            </a:lvl1pPr>
            <a:lvl2pPr indent="0">
              <a:lnSpc>
                <a:spcPct val="100000"/>
              </a:lnSpc>
              <a:buFontTx/>
              <a:buNone/>
              <a:defRPr/>
            </a:lvl2pPr>
            <a:lvl3pPr indent="0">
              <a:lnSpc>
                <a:spcPct val="100000"/>
              </a:lnSpc>
              <a:buFontTx/>
              <a:buNone/>
              <a:defRPr/>
            </a:lvl3pPr>
            <a:lvl4pPr indent="0">
              <a:lnSpc>
                <a:spcPct val="100000"/>
              </a:lnSpc>
              <a:buFontTx/>
              <a:buNone/>
              <a:defRPr/>
            </a:lvl4pPr>
            <a:lvl5pPr indent="0">
              <a:lnSpc>
                <a:spcPct val="100000"/>
              </a:lnSpc>
              <a:buFontTx/>
              <a:buNone/>
              <a:defRPr/>
            </a:lvl5pPr>
          </a:lstStyle>
          <a:p>
            <a:pPr lvl="0"/>
            <a:r>
              <a:rPr lang="en-US" dirty="0"/>
              <a:t>Quote - Building the future of homebuilding means leveraging emerging technology and big data to help our clients win.”</a:t>
            </a:r>
          </a:p>
        </p:txBody>
      </p:sp>
      <p:sp>
        <p:nvSpPr>
          <p:cNvPr id="14" name="Text Placeholder 10">
            <a:extLst>
              <a:ext uri="{FF2B5EF4-FFF2-40B4-BE49-F238E27FC236}">
                <a16:creationId xmlns:a16="http://schemas.microsoft.com/office/drawing/2014/main" id="{9068D02E-B69E-5440-BAFC-9B9624CFE9C2}"/>
              </a:ext>
            </a:extLst>
          </p:cNvPr>
          <p:cNvSpPr>
            <a:spLocks noGrp="1"/>
          </p:cNvSpPr>
          <p:nvPr>
            <p:ph type="body" sz="quarter" idx="15" hasCustomPrompt="1"/>
          </p:nvPr>
        </p:nvSpPr>
        <p:spPr>
          <a:xfrm>
            <a:off x="3710719" y="6461497"/>
            <a:ext cx="2285702" cy="137160"/>
          </a:xfrm>
          <a:prstGeom prst="rect">
            <a:avLst/>
          </a:prstGeom>
        </p:spPr>
        <p:txBody>
          <a:bodyPr lIns="0" tIns="0" rIns="0" bIns="0"/>
          <a:lstStyle>
            <a:lvl1pPr marL="0" indent="0">
              <a:lnSpc>
                <a:spcPct val="100000"/>
              </a:lnSpc>
              <a:spcBef>
                <a:spcPts val="0"/>
              </a:spcBef>
              <a:buNone/>
              <a:defRPr sz="800" b="0" i="1">
                <a:latin typeface="GT Walsheim Regular Oblique" panose="02000503040000090003" pitchFamily="2" charset="77"/>
              </a:defRPr>
            </a:lvl1pPr>
            <a:lvl2pPr>
              <a:buNone/>
              <a:defRPr/>
            </a:lvl2pPr>
            <a:lvl3pPr>
              <a:buNone/>
              <a:defRPr/>
            </a:lvl3pPr>
            <a:lvl4pPr>
              <a:buNone/>
              <a:defRPr/>
            </a:lvl4pPr>
            <a:lvl5pPr>
              <a:buNone/>
              <a:defRPr/>
            </a:lvl5pPr>
          </a:lstStyle>
          <a:p>
            <a:pPr lvl="0"/>
            <a:r>
              <a:rPr lang="en-US" dirty="0"/>
              <a:t>Captions GT </a:t>
            </a:r>
            <a:r>
              <a:rPr lang="en-US" dirty="0" err="1"/>
              <a:t>Walsheim</a:t>
            </a:r>
            <a:r>
              <a:rPr lang="en-US" dirty="0"/>
              <a:t> Regular Oblique 16pt</a:t>
            </a:r>
          </a:p>
        </p:txBody>
      </p:sp>
      <p:sp>
        <p:nvSpPr>
          <p:cNvPr id="15" name="Text Placeholder 10">
            <a:extLst>
              <a:ext uri="{FF2B5EF4-FFF2-40B4-BE49-F238E27FC236}">
                <a16:creationId xmlns:a16="http://schemas.microsoft.com/office/drawing/2014/main" id="{A94D7126-FF10-694C-9393-4F9FBC29D34C}"/>
              </a:ext>
            </a:extLst>
          </p:cNvPr>
          <p:cNvSpPr>
            <a:spLocks noGrp="1"/>
          </p:cNvSpPr>
          <p:nvPr>
            <p:ph type="body" sz="quarter" idx="14" hasCustomPrompt="1"/>
          </p:nvPr>
        </p:nvSpPr>
        <p:spPr>
          <a:xfrm>
            <a:off x="959994" y="5449351"/>
            <a:ext cx="4571405" cy="182880"/>
          </a:xfrm>
          <a:prstGeom prst="rect">
            <a:avLst/>
          </a:prstGeom>
        </p:spPr>
        <p:txBody>
          <a:bodyPr lIns="0" tIns="0" rIns="0" bIns="0"/>
          <a:lstStyle>
            <a:lvl1pPr marL="0" indent="0">
              <a:lnSpc>
                <a:spcPts val="1550"/>
              </a:lnSpc>
              <a:spcBef>
                <a:spcPts val="0"/>
              </a:spcBef>
              <a:spcAft>
                <a:spcPts val="600"/>
              </a:spcAft>
              <a:buFont typeface="+mj-lt"/>
              <a:buNone/>
              <a:defRPr sz="1050" b="0" i="0">
                <a:latin typeface="+mn-lt"/>
              </a:defRPr>
            </a:lvl1pPr>
            <a:lvl2pPr>
              <a:buNone/>
              <a:defRPr/>
            </a:lvl2pPr>
            <a:lvl3pPr>
              <a:buNone/>
              <a:defRPr/>
            </a:lvl3pPr>
            <a:lvl4pPr>
              <a:buNone/>
              <a:defRPr/>
            </a:lvl4pPr>
            <a:lvl5pPr>
              <a:buNone/>
              <a:defRPr/>
            </a:lvl5pPr>
          </a:lstStyle>
          <a:p>
            <a:pPr lvl="0"/>
            <a:r>
              <a:rPr lang="en-US" dirty="0"/>
              <a:t>Description here please</a:t>
            </a:r>
          </a:p>
        </p:txBody>
      </p:sp>
      <p:sp>
        <p:nvSpPr>
          <p:cNvPr id="16" name="Text Placeholder 10">
            <a:extLst>
              <a:ext uri="{FF2B5EF4-FFF2-40B4-BE49-F238E27FC236}">
                <a16:creationId xmlns:a16="http://schemas.microsoft.com/office/drawing/2014/main" id="{57DDCBF1-D8C7-DD44-BF37-E042AF88F1A4}"/>
              </a:ext>
            </a:extLst>
          </p:cNvPr>
          <p:cNvSpPr>
            <a:spLocks noGrp="1"/>
          </p:cNvSpPr>
          <p:nvPr>
            <p:ph type="body" sz="quarter" idx="19" hasCustomPrompt="1"/>
          </p:nvPr>
        </p:nvSpPr>
        <p:spPr>
          <a:xfrm>
            <a:off x="959994" y="5236214"/>
            <a:ext cx="4571405" cy="182880"/>
          </a:xfrm>
          <a:prstGeom prst="rect">
            <a:avLst/>
          </a:prstGeom>
        </p:spPr>
        <p:txBody>
          <a:bodyPr lIns="0" tIns="0" rIns="0" bIns="0"/>
          <a:lstStyle>
            <a:lvl1pPr marL="0" indent="0">
              <a:lnSpc>
                <a:spcPct val="100000"/>
              </a:lnSpc>
              <a:spcBef>
                <a:spcPts val="0"/>
              </a:spcBef>
              <a:spcAft>
                <a:spcPts val="600"/>
              </a:spcAft>
              <a:buFont typeface="+mj-lt"/>
              <a:buNone/>
              <a:defRPr sz="140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Stephanie Smith </a:t>
            </a:r>
            <a:r>
              <a:rPr lang="en-US" dirty="0" err="1"/>
              <a:t>Sinderhoff</a:t>
            </a:r>
            <a:endParaRPr lang="en-US" dirty="0"/>
          </a:p>
        </p:txBody>
      </p:sp>
      <p:sp>
        <p:nvSpPr>
          <p:cNvPr id="12" name="Picture Placeholder 6">
            <a:extLst>
              <a:ext uri="{FF2B5EF4-FFF2-40B4-BE49-F238E27FC236}">
                <a16:creationId xmlns:a16="http://schemas.microsoft.com/office/drawing/2014/main" id="{1F376CAF-EDB9-974B-BF10-CA10C4442371}"/>
              </a:ext>
            </a:extLst>
          </p:cNvPr>
          <p:cNvSpPr>
            <a:spLocks noGrp="1"/>
          </p:cNvSpPr>
          <p:nvPr>
            <p:ph type="pic" sz="quarter" idx="17" hasCustomPrompt="1"/>
          </p:nvPr>
        </p:nvSpPr>
        <p:spPr>
          <a:xfrm flipH="1">
            <a:off x="6916734" y="0"/>
            <a:ext cx="5277932" cy="5388839"/>
          </a:xfrm>
          <a:custGeom>
            <a:avLst/>
            <a:gdLst>
              <a:gd name="connsiteX0" fmla="*/ 0 w 12810603"/>
              <a:gd name="connsiteY0" fmla="*/ 0 h 13714296"/>
              <a:gd name="connsiteX1" fmla="*/ 12810603 w 12810603"/>
              <a:gd name="connsiteY1" fmla="*/ 0 h 13714296"/>
              <a:gd name="connsiteX2" fmla="*/ 12810603 w 12810603"/>
              <a:gd name="connsiteY2" fmla="*/ 13714296 h 13714296"/>
              <a:gd name="connsiteX3" fmla="*/ 0 w 12810603"/>
              <a:gd name="connsiteY3" fmla="*/ 13714296 h 13714296"/>
              <a:gd name="connsiteX4" fmla="*/ 0 w 12810603"/>
              <a:gd name="connsiteY4" fmla="*/ 0 h 13714296"/>
              <a:gd name="connsiteX0" fmla="*/ 0 w 12810603"/>
              <a:gd name="connsiteY0" fmla="*/ 15151 h 13729447"/>
              <a:gd name="connsiteX1" fmla="*/ 9494970 w 12810603"/>
              <a:gd name="connsiteY1" fmla="*/ 0 h 13729447"/>
              <a:gd name="connsiteX2" fmla="*/ 12810603 w 12810603"/>
              <a:gd name="connsiteY2" fmla="*/ 15151 h 13729447"/>
              <a:gd name="connsiteX3" fmla="*/ 12810603 w 12810603"/>
              <a:gd name="connsiteY3" fmla="*/ 13729447 h 13729447"/>
              <a:gd name="connsiteX4" fmla="*/ 0 w 12810603"/>
              <a:gd name="connsiteY4" fmla="*/ 13729447 h 13729447"/>
              <a:gd name="connsiteX5" fmla="*/ 0 w 12810603"/>
              <a:gd name="connsiteY5" fmla="*/ 15151 h 13729447"/>
              <a:gd name="connsiteX0" fmla="*/ 0 w 12810603"/>
              <a:gd name="connsiteY0" fmla="*/ 15151 h 13729447"/>
              <a:gd name="connsiteX1" fmla="*/ 9494970 w 12810603"/>
              <a:gd name="connsiteY1" fmla="*/ 0 h 13729447"/>
              <a:gd name="connsiteX2" fmla="*/ 11358320 w 12810603"/>
              <a:gd name="connsiteY2" fmla="*/ 2085998 h 13729447"/>
              <a:gd name="connsiteX3" fmla="*/ 12810603 w 12810603"/>
              <a:gd name="connsiteY3" fmla="*/ 13729447 h 13729447"/>
              <a:gd name="connsiteX4" fmla="*/ 0 w 12810603"/>
              <a:gd name="connsiteY4" fmla="*/ 13729447 h 13729447"/>
              <a:gd name="connsiteX5" fmla="*/ 0 w 12810603"/>
              <a:gd name="connsiteY5" fmla="*/ 15151 h 13729447"/>
              <a:gd name="connsiteX0" fmla="*/ 0 w 12837497"/>
              <a:gd name="connsiteY0" fmla="*/ 15151 h 13729447"/>
              <a:gd name="connsiteX1" fmla="*/ 9494970 w 12837497"/>
              <a:gd name="connsiteY1" fmla="*/ 0 h 13729447"/>
              <a:gd name="connsiteX2" fmla="*/ 12837497 w 12837497"/>
              <a:gd name="connsiteY2" fmla="*/ 3955139 h 13729447"/>
              <a:gd name="connsiteX3" fmla="*/ 12810603 w 12837497"/>
              <a:gd name="connsiteY3" fmla="*/ 13729447 h 13729447"/>
              <a:gd name="connsiteX4" fmla="*/ 0 w 12837497"/>
              <a:gd name="connsiteY4" fmla="*/ 13729447 h 13729447"/>
              <a:gd name="connsiteX5" fmla="*/ 0 w 12837497"/>
              <a:gd name="connsiteY5" fmla="*/ 15151 h 13729447"/>
              <a:gd name="connsiteX0" fmla="*/ 0 w 12837497"/>
              <a:gd name="connsiteY0" fmla="*/ 0 h 13714296"/>
              <a:gd name="connsiteX1" fmla="*/ 7061053 w 12837497"/>
              <a:gd name="connsiteY1" fmla="*/ 442049 h 13714296"/>
              <a:gd name="connsiteX2" fmla="*/ 12837497 w 12837497"/>
              <a:gd name="connsiteY2" fmla="*/ 3939988 h 13714296"/>
              <a:gd name="connsiteX3" fmla="*/ 12810603 w 12837497"/>
              <a:gd name="connsiteY3" fmla="*/ 13714296 h 13714296"/>
              <a:gd name="connsiteX4" fmla="*/ 0 w 12837497"/>
              <a:gd name="connsiteY4" fmla="*/ 13714296 h 13714296"/>
              <a:gd name="connsiteX5" fmla="*/ 0 w 12837497"/>
              <a:gd name="connsiteY5" fmla="*/ 0 h 13714296"/>
              <a:gd name="connsiteX0" fmla="*/ 0 w 12837497"/>
              <a:gd name="connsiteY0" fmla="*/ 15151 h 13729447"/>
              <a:gd name="connsiteX1" fmla="*/ 8849512 w 12837497"/>
              <a:gd name="connsiteY1" fmla="*/ 0 h 13729447"/>
              <a:gd name="connsiteX2" fmla="*/ 12837497 w 12837497"/>
              <a:gd name="connsiteY2" fmla="*/ 3955139 h 13729447"/>
              <a:gd name="connsiteX3" fmla="*/ 12810603 w 12837497"/>
              <a:gd name="connsiteY3" fmla="*/ 13729447 h 13729447"/>
              <a:gd name="connsiteX4" fmla="*/ 0 w 12837497"/>
              <a:gd name="connsiteY4" fmla="*/ 13729447 h 13729447"/>
              <a:gd name="connsiteX5" fmla="*/ 0 w 12837497"/>
              <a:gd name="connsiteY5" fmla="*/ 15151 h 13729447"/>
              <a:gd name="connsiteX0" fmla="*/ 0 w 12837497"/>
              <a:gd name="connsiteY0" fmla="*/ 15151 h 13729448"/>
              <a:gd name="connsiteX1" fmla="*/ 8849512 w 12837497"/>
              <a:gd name="connsiteY1" fmla="*/ 0 h 13729448"/>
              <a:gd name="connsiteX2" fmla="*/ 12837497 w 12837497"/>
              <a:gd name="connsiteY2" fmla="*/ 3955139 h 13729448"/>
              <a:gd name="connsiteX3" fmla="*/ 12810603 w 12837497"/>
              <a:gd name="connsiteY3" fmla="*/ 13729447 h 13729448"/>
              <a:gd name="connsiteX4" fmla="*/ 3672394 w 12837497"/>
              <a:gd name="connsiteY4" fmla="*/ 13729448 h 13729448"/>
              <a:gd name="connsiteX5" fmla="*/ 0 w 12837497"/>
              <a:gd name="connsiteY5" fmla="*/ 13729447 h 13729448"/>
              <a:gd name="connsiteX6" fmla="*/ 0 w 12837497"/>
              <a:gd name="connsiteY6" fmla="*/ 15151 h 13729448"/>
              <a:gd name="connsiteX0" fmla="*/ 0 w 12837497"/>
              <a:gd name="connsiteY0" fmla="*/ 15151 h 13729448"/>
              <a:gd name="connsiteX1" fmla="*/ 8849512 w 12837497"/>
              <a:gd name="connsiteY1" fmla="*/ 0 h 13729448"/>
              <a:gd name="connsiteX2" fmla="*/ 12837497 w 12837497"/>
              <a:gd name="connsiteY2" fmla="*/ 3955139 h 13729448"/>
              <a:gd name="connsiteX3" fmla="*/ 12810603 w 12837497"/>
              <a:gd name="connsiteY3" fmla="*/ 13729447 h 13729448"/>
              <a:gd name="connsiteX4" fmla="*/ 3672394 w 12837497"/>
              <a:gd name="connsiteY4" fmla="*/ 13729448 h 13729448"/>
              <a:gd name="connsiteX5" fmla="*/ 94129 w 12837497"/>
              <a:gd name="connsiteY5" fmla="*/ 8982635 h 13729448"/>
              <a:gd name="connsiteX6" fmla="*/ 0 w 12837497"/>
              <a:gd name="connsiteY6" fmla="*/ 15151 h 13729448"/>
              <a:gd name="connsiteX0" fmla="*/ 0 w 12837497"/>
              <a:gd name="connsiteY0" fmla="*/ 15151 h 13729448"/>
              <a:gd name="connsiteX1" fmla="*/ 8849512 w 12837497"/>
              <a:gd name="connsiteY1" fmla="*/ 0 h 13729448"/>
              <a:gd name="connsiteX2" fmla="*/ 12837497 w 12837497"/>
              <a:gd name="connsiteY2" fmla="*/ 3955139 h 13729448"/>
              <a:gd name="connsiteX3" fmla="*/ 12810603 w 12837497"/>
              <a:gd name="connsiteY3" fmla="*/ 13729447 h 13729448"/>
              <a:gd name="connsiteX4" fmla="*/ 3672394 w 12837497"/>
              <a:gd name="connsiteY4" fmla="*/ 13729448 h 13729448"/>
              <a:gd name="connsiteX5" fmla="*/ 578223 w 12837497"/>
              <a:gd name="connsiteY5" fmla="*/ 6615953 h 13729448"/>
              <a:gd name="connsiteX6" fmla="*/ 0 w 12837497"/>
              <a:gd name="connsiteY6" fmla="*/ 15151 h 13729448"/>
              <a:gd name="connsiteX0" fmla="*/ 0 w 12837497"/>
              <a:gd name="connsiteY0" fmla="*/ 15151 h 13729448"/>
              <a:gd name="connsiteX1" fmla="*/ 8849512 w 12837497"/>
              <a:gd name="connsiteY1" fmla="*/ 0 h 13729448"/>
              <a:gd name="connsiteX2" fmla="*/ 12837497 w 12837497"/>
              <a:gd name="connsiteY2" fmla="*/ 3955139 h 13729448"/>
              <a:gd name="connsiteX3" fmla="*/ 12810603 w 12837497"/>
              <a:gd name="connsiteY3" fmla="*/ 13729447 h 13729448"/>
              <a:gd name="connsiteX4" fmla="*/ 3672394 w 12837497"/>
              <a:gd name="connsiteY4" fmla="*/ 13729448 h 13729448"/>
              <a:gd name="connsiteX5" fmla="*/ 40341 w 12837497"/>
              <a:gd name="connsiteY5" fmla="*/ 8767482 h 13729448"/>
              <a:gd name="connsiteX6" fmla="*/ 0 w 12837497"/>
              <a:gd name="connsiteY6" fmla="*/ 15151 h 13729448"/>
              <a:gd name="connsiteX0" fmla="*/ 0 w 12837497"/>
              <a:gd name="connsiteY0" fmla="*/ 15151 h 13729447"/>
              <a:gd name="connsiteX1" fmla="*/ 8849512 w 12837497"/>
              <a:gd name="connsiteY1" fmla="*/ 0 h 13729447"/>
              <a:gd name="connsiteX2" fmla="*/ 12837497 w 12837497"/>
              <a:gd name="connsiteY2" fmla="*/ 3955139 h 13729447"/>
              <a:gd name="connsiteX3" fmla="*/ 12810603 w 12837497"/>
              <a:gd name="connsiteY3" fmla="*/ 13729447 h 13729447"/>
              <a:gd name="connsiteX4" fmla="*/ 5474300 w 12837497"/>
              <a:gd name="connsiteY4" fmla="*/ 13621871 h 13729447"/>
              <a:gd name="connsiteX5" fmla="*/ 40341 w 12837497"/>
              <a:gd name="connsiteY5" fmla="*/ 8767482 h 13729447"/>
              <a:gd name="connsiteX6" fmla="*/ 0 w 12837497"/>
              <a:gd name="connsiteY6" fmla="*/ 15151 h 13729447"/>
              <a:gd name="connsiteX0" fmla="*/ 0 w 12837497"/>
              <a:gd name="connsiteY0" fmla="*/ 15151 h 13729448"/>
              <a:gd name="connsiteX1" fmla="*/ 8849512 w 12837497"/>
              <a:gd name="connsiteY1" fmla="*/ 0 h 13729448"/>
              <a:gd name="connsiteX2" fmla="*/ 12837497 w 12837497"/>
              <a:gd name="connsiteY2" fmla="*/ 3955139 h 13729448"/>
              <a:gd name="connsiteX3" fmla="*/ 12810603 w 12837497"/>
              <a:gd name="connsiteY3" fmla="*/ 13729447 h 13729448"/>
              <a:gd name="connsiteX4" fmla="*/ 5030547 w 12837497"/>
              <a:gd name="connsiteY4" fmla="*/ 13729448 h 13729448"/>
              <a:gd name="connsiteX5" fmla="*/ 40341 w 12837497"/>
              <a:gd name="connsiteY5" fmla="*/ 8767482 h 13729448"/>
              <a:gd name="connsiteX6" fmla="*/ 0 w 12837497"/>
              <a:gd name="connsiteY6" fmla="*/ 15151 h 13729448"/>
              <a:gd name="connsiteX0" fmla="*/ 134471 w 12797156"/>
              <a:gd name="connsiteY0" fmla="*/ 42045 h 13729448"/>
              <a:gd name="connsiteX1" fmla="*/ 8809171 w 12797156"/>
              <a:gd name="connsiteY1" fmla="*/ 0 h 13729448"/>
              <a:gd name="connsiteX2" fmla="*/ 12797156 w 12797156"/>
              <a:gd name="connsiteY2" fmla="*/ 3955139 h 13729448"/>
              <a:gd name="connsiteX3" fmla="*/ 12770262 w 12797156"/>
              <a:gd name="connsiteY3" fmla="*/ 13729447 h 13729448"/>
              <a:gd name="connsiteX4" fmla="*/ 4990206 w 12797156"/>
              <a:gd name="connsiteY4" fmla="*/ 13729448 h 13729448"/>
              <a:gd name="connsiteX5" fmla="*/ 0 w 12797156"/>
              <a:gd name="connsiteY5" fmla="*/ 8767482 h 13729448"/>
              <a:gd name="connsiteX6" fmla="*/ 134471 w 12797156"/>
              <a:gd name="connsiteY6" fmla="*/ 42045 h 13729448"/>
              <a:gd name="connsiteX0" fmla="*/ 26895 w 12797156"/>
              <a:gd name="connsiteY0" fmla="*/ 15151 h 13729448"/>
              <a:gd name="connsiteX1" fmla="*/ 8809171 w 12797156"/>
              <a:gd name="connsiteY1" fmla="*/ 0 h 13729448"/>
              <a:gd name="connsiteX2" fmla="*/ 12797156 w 12797156"/>
              <a:gd name="connsiteY2" fmla="*/ 3955139 h 13729448"/>
              <a:gd name="connsiteX3" fmla="*/ 12770262 w 12797156"/>
              <a:gd name="connsiteY3" fmla="*/ 13729447 h 13729448"/>
              <a:gd name="connsiteX4" fmla="*/ 4990206 w 12797156"/>
              <a:gd name="connsiteY4" fmla="*/ 13729448 h 13729448"/>
              <a:gd name="connsiteX5" fmla="*/ 0 w 12797156"/>
              <a:gd name="connsiteY5" fmla="*/ 8767482 h 13729448"/>
              <a:gd name="connsiteX6" fmla="*/ 26895 w 12797156"/>
              <a:gd name="connsiteY6" fmla="*/ 15151 h 13729448"/>
              <a:gd name="connsiteX0" fmla="*/ 228601 w 12797156"/>
              <a:gd name="connsiteY0" fmla="*/ 1704 h 13729448"/>
              <a:gd name="connsiteX1" fmla="*/ 8809171 w 12797156"/>
              <a:gd name="connsiteY1" fmla="*/ 0 h 13729448"/>
              <a:gd name="connsiteX2" fmla="*/ 12797156 w 12797156"/>
              <a:gd name="connsiteY2" fmla="*/ 3955139 h 13729448"/>
              <a:gd name="connsiteX3" fmla="*/ 12770262 w 12797156"/>
              <a:gd name="connsiteY3" fmla="*/ 13729447 h 13729448"/>
              <a:gd name="connsiteX4" fmla="*/ 4990206 w 12797156"/>
              <a:gd name="connsiteY4" fmla="*/ 13729448 h 13729448"/>
              <a:gd name="connsiteX5" fmla="*/ 0 w 12797156"/>
              <a:gd name="connsiteY5" fmla="*/ 8767482 h 13729448"/>
              <a:gd name="connsiteX6" fmla="*/ 228601 w 12797156"/>
              <a:gd name="connsiteY6" fmla="*/ 1704 h 13729448"/>
              <a:gd name="connsiteX0" fmla="*/ 26895 w 12797156"/>
              <a:gd name="connsiteY0" fmla="*/ 42045 h 13729448"/>
              <a:gd name="connsiteX1" fmla="*/ 8809171 w 12797156"/>
              <a:gd name="connsiteY1" fmla="*/ 0 h 13729448"/>
              <a:gd name="connsiteX2" fmla="*/ 12797156 w 12797156"/>
              <a:gd name="connsiteY2" fmla="*/ 3955139 h 13729448"/>
              <a:gd name="connsiteX3" fmla="*/ 12770262 w 12797156"/>
              <a:gd name="connsiteY3" fmla="*/ 13729447 h 13729448"/>
              <a:gd name="connsiteX4" fmla="*/ 4990206 w 12797156"/>
              <a:gd name="connsiteY4" fmla="*/ 13729448 h 13729448"/>
              <a:gd name="connsiteX5" fmla="*/ 0 w 12797156"/>
              <a:gd name="connsiteY5" fmla="*/ 8767482 h 13729448"/>
              <a:gd name="connsiteX6" fmla="*/ 26895 w 12797156"/>
              <a:gd name="connsiteY6" fmla="*/ 42045 h 13729448"/>
              <a:gd name="connsiteX0" fmla="*/ 26895 w 12797156"/>
              <a:gd name="connsiteY0" fmla="*/ 28598 h 13729448"/>
              <a:gd name="connsiteX1" fmla="*/ 8809171 w 12797156"/>
              <a:gd name="connsiteY1" fmla="*/ 0 h 13729448"/>
              <a:gd name="connsiteX2" fmla="*/ 12797156 w 12797156"/>
              <a:gd name="connsiteY2" fmla="*/ 3955139 h 13729448"/>
              <a:gd name="connsiteX3" fmla="*/ 12770262 w 12797156"/>
              <a:gd name="connsiteY3" fmla="*/ 13729447 h 13729448"/>
              <a:gd name="connsiteX4" fmla="*/ 4990206 w 12797156"/>
              <a:gd name="connsiteY4" fmla="*/ 13729448 h 13729448"/>
              <a:gd name="connsiteX5" fmla="*/ 0 w 12797156"/>
              <a:gd name="connsiteY5" fmla="*/ 8767482 h 13729448"/>
              <a:gd name="connsiteX6" fmla="*/ 26895 w 12797156"/>
              <a:gd name="connsiteY6" fmla="*/ 28598 h 13729448"/>
              <a:gd name="connsiteX0" fmla="*/ 46918 w 12797156"/>
              <a:gd name="connsiteY0" fmla="*/ 15249 h 13729448"/>
              <a:gd name="connsiteX1" fmla="*/ 8809171 w 12797156"/>
              <a:gd name="connsiteY1" fmla="*/ 0 h 13729448"/>
              <a:gd name="connsiteX2" fmla="*/ 12797156 w 12797156"/>
              <a:gd name="connsiteY2" fmla="*/ 3955139 h 13729448"/>
              <a:gd name="connsiteX3" fmla="*/ 12770262 w 12797156"/>
              <a:gd name="connsiteY3" fmla="*/ 13729447 h 13729448"/>
              <a:gd name="connsiteX4" fmla="*/ 4990206 w 12797156"/>
              <a:gd name="connsiteY4" fmla="*/ 13729448 h 13729448"/>
              <a:gd name="connsiteX5" fmla="*/ 0 w 12797156"/>
              <a:gd name="connsiteY5" fmla="*/ 8767482 h 13729448"/>
              <a:gd name="connsiteX6" fmla="*/ 46918 w 12797156"/>
              <a:gd name="connsiteY6" fmla="*/ 15249 h 13729448"/>
              <a:gd name="connsiteX0" fmla="*/ 0 w 12750238"/>
              <a:gd name="connsiteY0" fmla="*/ 15249 h 13729448"/>
              <a:gd name="connsiteX1" fmla="*/ 8762253 w 12750238"/>
              <a:gd name="connsiteY1" fmla="*/ 0 h 13729448"/>
              <a:gd name="connsiteX2" fmla="*/ 12750238 w 12750238"/>
              <a:gd name="connsiteY2" fmla="*/ 3955139 h 13729448"/>
              <a:gd name="connsiteX3" fmla="*/ 12723344 w 12750238"/>
              <a:gd name="connsiteY3" fmla="*/ 13729447 h 13729448"/>
              <a:gd name="connsiteX4" fmla="*/ 4943288 w 12750238"/>
              <a:gd name="connsiteY4" fmla="*/ 13729448 h 13729448"/>
              <a:gd name="connsiteX5" fmla="*/ 13152 w 12750238"/>
              <a:gd name="connsiteY5" fmla="*/ 8770819 h 13729448"/>
              <a:gd name="connsiteX6" fmla="*/ 0 w 12750238"/>
              <a:gd name="connsiteY6" fmla="*/ 15249 h 13729448"/>
              <a:gd name="connsiteX0" fmla="*/ 3534 w 12753772"/>
              <a:gd name="connsiteY0" fmla="*/ 15249 h 13729448"/>
              <a:gd name="connsiteX1" fmla="*/ 8765787 w 12753772"/>
              <a:gd name="connsiteY1" fmla="*/ 0 h 13729448"/>
              <a:gd name="connsiteX2" fmla="*/ 12753772 w 12753772"/>
              <a:gd name="connsiteY2" fmla="*/ 3955139 h 13729448"/>
              <a:gd name="connsiteX3" fmla="*/ 12726878 w 12753772"/>
              <a:gd name="connsiteY3" fmla="*/ 13729447 h 13729448"/>
              <a:gd name="connsiteX4" fmla="*/ 4946822 w 12753772"/>
              <a:gd name="connsiteY4" fmla="*/ 13729448 h 13729448"/>
              <a:gd name="connsiteX5" fmla="*/ 0 w 12753772"/>
              <a:gd name="connsiteY5" fmla="*/ 8790842 h 13729448"/>
              <a:gd name="connsiteX6" fmla="*/ 3534 w 12753772"/>
              <a:gd name="connsiteY6" fmla="*/ 15249 h 13729448"/>
              <a:gd name="connsiteX0" fmla="*/ 0 w 12759763"/>
              <a:gd name="connsiteY0" fmla="*/ 12074 h 13729448"/>
              <a:gd name="connsiteX1" fmla="*/ 8771778 w 12759763"/>
              <a:gd name="connsiteY1" fmla="*/ 0 h 13729448"/>
              <a:gd name="connsiteX2" fmla="*/ 12759763 w 12759763"/>
              <a:gd name="connsiteY2" fmla="*/ 3955139 h 13729448"/>
              <a:gd name="connsiteX3" fmla="*/ 12732869 w 12759763"/>
              <a:gd name="connsiteY3" fmla="*/ 13729447 h 13729448"/>
              <a:gd name="connsiteX4" fmla="*/ 4952813 w 12759763"/>
              <a:gd name="connsiteY4" fmla="*/ 13729448 h 13729448"/>
              <a:gd name="connsiteX5" fmla="*/ 5991 w 12759763"/>
              <a:gd name="connsiteY5" fmla="*/ 8790842 h 13729448"/>
              <a:gd name="connsiteX6" fmla="*/ 0 w 12759763"/>
              <a:gd name="connsiteY6" fmla="*/ 12074 h 13729448"/>
              <a:gd name="connsiteX0" fmla="*/ 28934 w 12753772"/>
              <a:gd name="connsiteY0" fmla="*/ 8899 h 13729448"/>
              <a:gd name="connsiteX1" fmla="*/ 8765787 w 12753772"/>
              <a:gd name="connsiteY1" fmla="*/ 0 h 13729448"/>
              <a:gd name="connsiteX2" fmla="*/ 12753772 w 12753772"/>
              <a:gd name="connsiteY2" fmla="*/ 3955139 h 13729448"/>
              <a:gd name="connsiteX3" fmla="*/ 12726878 w 12753772"/>
              <a:gd name="connsiteY3" fmla="*/ 13729447 h 13729448"/>
              <a:gd name="connsiteX4" fmla="*/ 4946822 w 12753772"/>
              <a:gd name="connsiteY4" fmla="*/ 13729448 h 13729448"/>
              <a:gd name="connsiteX5" fmla="*/ 0 w 12753772"/>
              <a:gd name="connsiteY5" fmla="*/ 8790842 h 13729448"/>
              <a:gd name="connsiteX6" fmla="*/ 28934 w 12753772"/>
              <a:gd name="connsiteY6" fmla="*/ 8899 h 13729448"/>
              <a:gd name="connsiteX0" fmla="*/ 2826 w 12756239"/>
              <a:gd name="connsiteY0" fmla="*/ 8899 h 13729448"/>
              <a:gd name="connsiteX1" fmla="*/ 8768254 w 12756239"/>
              <a:gd name="connsiteY1" fmla="*/ 0 h 13729448"/>
              <a:gd name="connsiteX2" fmla="*/ 12756239 w 12756239"/>
              <a:gd name="connsiteY2" fmla="*/ 3955139 h 13729448"/>
              <a:gd name="connsiteX3" fmla="*/ 12729345 w 12756239"/>
              <a:gd name="connsiteY3" fmla="*/ 13729447 h 13729448"/>
              <a:gd name="connsiteX4" fmla="*/ 4949289 w 12756239"/>
              <a:gd name="connsiteY4" fmla="*/ 13729448 h 13729448"/>
              <a:gd name="connsiteX5" fmla="*/ 2467 w 12756239"/>
              <a:gd name="connsiteY5" fmla="*/ 8790842 h 13729448"/>
              <a:gd name="connsiteX6" fmla="*/ 2826 w 12756239"/>
              <a:gd name="connsiteY6" fmla="*/ 8899 h 13729448"/>
              <a:gd name="connsiteX0" fmla="*/ 2826 w 12731257"/>
              <a:gd name="connsiteY0" fmla="*/ 8899 h 13729448"/>
              <a:gd name="connsiteX1" fmla="*/ 8768254 w 12731257"/>
              <a:gd name="connsiteY1" fmla="*/ 0 h 13729448"/>
              <a:gd name="connsiteX2" fmla="*/ 12721314 w 12731257"/>
              <a:gd name="connsiteY2" fmla="*/ 3948789 h 13729448"/>
              <a:gd name="connsiteX3" fmla="*/ 12729345 w 12731257"/>
              <a:gd name="connsiteY3" fmla="*/ 13729447 h 13729448"/>
              <a:gd name="connsiteX4" fmla="*/ 4949289 w 12731257"/>
              <a:gd name="connsiteY4" fmla="*/ 13729448 h 13729448"/>
              <a:gd name="connsiteX5" fmla="*/ 2467 w 12731257"/>
              <a:gd name="connsiteY5" fmla="*/ 8790842 h 13729448"/>
              <a:gd name="connsiteX6" fmla="*/ 2826 w 12731257"/>
              <a:gd name="connsiteY6" fmla="*/ 8899 h 13729448"/>
              <a:gd name="connsiteX0" fmla="*/ 2826 w 12730170"/>
              <a:gd name="connsiteY0" fmla="*/ 8899 h 13729448"/>
              <a:gd name="connsiteX1" fmla="*/ 8768254 w 12730170"/>
              <a:gd name="connsiteY1" fmla="*/ 0 h 13729448"/>
              <a:gd name="connsiteX2" fmla="*/ 12680039 w 12730170"/>
              <a:gd name="connsiteY2" fmla="*/ 4047214 h 13729448"/>
              <a:gd name="connsiteX3" fmla="*/ 12729345 w 12730170"/>
              <a:gd name="connsiteY3" fmla="*/ 13729447 h 13729448"/>
              <a:gd name="connsiteX4" fmla="*/ 4949289 w 12730170"/>
              <a:gd name="connsiteY4" fmla="*/ 13729448 h 13729448"/>
              <a:gd name="connsiteX5" fmla="*/ 2467 w 12730170"/>
              <a:gd name="connsiteY5" fmla="*/ 8790842 h 13729448"/>
              <a:gd name="connsiteX6" fmla="*/ 2826 w 12730170"/>
              <a:gd name="connsiteY6" fmla="*/ 8899 h 13729448"/>
              <a:gd name="connsiteX0" fmla="*/ 2826 w 12730933"/>
              <a:gd name="connsiteY0" fmla="*/ 8899 h 13729448"/>
              <a:gd name="connsiteX1" fmla="*/ 8768254 w 12730933"/>
              <a:gd name="connsiteY1" fmla="*/ 0 h 13729448"/>
              <a:gd name="connsiteX2" fmla="*/ 12714964 w 12730933"/>
              <a:gd name="connsiteY2" fmla="*/ 4005939 h 13729448"/>
              <a:gd name="connsiteX3" fmla="*/ 12729345 w 12730933"/>
              <a:gd name="connsiteY3" fmla="*/ 13729447 h 13729448"/>
              <a:gd name="connsiteX4" fmla="*/ 4949289 w 12730933"/>
              <a:gd name="connsiteY4" fmla="*/ 13729448 h 13729448"/>
              <a:gd name="connsiteX5" fmla="*/ 2467 w 12730933"/>
              <a:gd name="connsiteY5" fmla="*/ 8790842 h 13729448"/>
              <a:gd name="connsiteX6" fmla="*/ 2826 w 12730933"/>
              <a:gd name="connsiteY6" fmla="*/ 8899 h 13729448"/>
              <a:gd name="connsiteX0" fmla="*/ 2826 w 12730933"/>
              <a:gd name="connsiteY0" fmla="*/ 8899 h 13729448"/>
              <a:gd name="connsiteX1" fmla="*/ 8768254 w 12730933"/>
              <a:gd name="connsiteY1" fmla="*/ 0 h 13729448"/>
              <a:gd name="connsiteX2" fmla="*/ 12714964 w 12730933"/>
              <a:gd name="connsiteY2" fmla="*/ 4005939 h 13729448"/>
              <a:gd name="connsiteX3" fmla="*/ 12729345 w 12730933"/>
              <a:gd name="connsiteY3" fmla="*/ 13729447 h 13729448"/>
              <a:gd name="connsiteX4" fmla="*/ 3575454 w 12730933"/>
              <a:gd name="connsiteY4" fmla="*/ 13729448 h 13729448"/>
              <a:gd name="connsiteX5" fmla="*/ 2467 w 12730933"/>
              <a:gd name="connsiteY5" fmla="*/ 8790842 h 13729448"/>
              <a:gd name="connsiteX6" fmla="*/ 2826 w 12730933"/>
              <a:gd name="connsiteY6" fmla="*/ 8899 h 13729448"/>
              <a:gd name="connsiteX0" fmla="*/ 11177 w 12739284"/>
              <a:gd name="connsiteY0" fmla="*/ 8899 h 13729448"/>
              <a:gd name="connsiteX1" fmla="*/ 8776605 w 12739284"/>
              <a:gd name="connsiteY1" fmla="*/ 0 h 13729448"/>
              <a:gd name="connsiteX2" fmla="*/ 12723315 w 12739284"/>
              <a:gd name="connsiteY2" fmla="*/ 4005939 h 13729448"/>
              <a:gd name="connsiteX3" fmla="*/ 12737696 w 12739284"/>
              <a:gd name="connsiteY3" fmla="*/ 13729447 h 13729448"/>
              <a:gd name="connsiteX4" fmla="*/ 3583805 w 12739284"/>
              <a:gd name="connsiteY4" fmla="*/ 13729448 h 13729448"/>
              <a:gd name="connsiteX5" fmla="*/ 0 w 12739284"/>
              <a:gd name="connsiteY5" fmla="*/ 9967096 h 13729448"/>
              <a:gd name="connsiteX6" fmla="*/ 11177 w 12739284"/>
              <a:gd name="connsiteY6" fmla="*/ 8899 h 13729448"/>
              <a:gd name="connsiteX0" fmla="*/ 11177 w 12739284"/>
              <a:gd name="connsiteY0" fmla="*/ 8899 h 13729448"/>
              <a:gd name="connsiteX1" fmla="*/ 8776605 w 12739284"/>
              <a:gd name="connsiteY1" fmla="*/ 0 h 13729448"/>
              <a:gd name="connsiteX2" fmla="*/ 12723315 w 12739284"/>
              <a:gd name="connsiteY2" fmla="*/ 4005939 h 13729448"/>
              <a:gd name="connsiteX3" fmla="*/ 12737696 w 12739284"/>
              <a:gd name="connsiteY3" fmla="*/ 13729447 h 13729448"/>
              <a:gd name="connsiteX4" fmla="*/ 3583805 w 12739284"/>
              <a:gd name="connsiteY4" fmla="*/ 13729448 h 13729448"/>
              <a:gd name="connsiteX5" fmla="*/ 0 w 12739284"/>
              <a:gd name="connsiteY5" fmla="*/ 9967096 h 13729448"/>
              <a:gd name="connsiteX6" fmla="*/ 11177 w 12739284"/>
              <a:gd name="connsiteY6" fmla="*/ 8899 h 13729448"/>
              <a:gd name="connsiteX0" fmla="*/ 11177 w 12739284"/>
              <a:gd name="connsiteY0" fmla="*/ 8899 h 13729448"/>
              <a:gd name="connsiteX1" fmla="*/ 8776605 w 12739284"/>
              <a:gd name="connsiteY1" fmla="*/ 0 h 13729448"/>
              <a:gd name="connsiteX2" fmla="*/ 12723315 w 12739284"/>
              <a:gd name="connsiteY2" fmla="*/ 4005939 h 13729448"/>
              <a:gd name="connsiteX3" fmla="*/ 12737696 w 12739284"/>
              <a:gd name="connsiteY3" fmla="*/ 13729447 h 13729448"/>
              <a:gd name="connsiteX4" fmla="*/ 3583805 w 12739284"/>
              <a:gd name="connsiteY4" fmla="*/ 13729448 h 13729448"/>
              <a:gd name="connsiteX5" fmla="*/ 0 w 12739284"/>
              <a:gd name="connsiteY5" fmla="*/ 9967096 h 13729448"/>
              <a:gd name="connsiteX6" fmla="*/ 11177 w 12739284"/>
              <a:gd name="connsiteY6" fmla="*/ 8899 h 13729448"/>
              <a:gd name="connsiteX0" fmla="*/ 11177 w 12739284"/>
              <a:gd name="connsiteY0" fmla="*/ 8899 h 13729448"/>
              <a:gd name="connsiteX1" fmla="*/ 8776605 w 12739284"/>
              <a:gd name="connsiteY1" fmla="*/ 0 h 13729448"/>
              <a:gd name="connsiteX2" fmla="*/ 12723315 w 12739284"/>
              <a:gd name="connsiteY2" fmla="*/ 4005939 h 13729448"/>
              <a:gd name="connsiteX3" fmla="*/ 12737696 w 12739284"/>
              <a:gd name="connsiteY3" fmla="*/ 13729447 h 13729448"/>
              <a:gd name="connsiteX4" fmla="*/ 3583805 w 12739284"/>
              <a:gd name="connsiteY4" fmla="*/ 13729448 h 13729448"/>
              <a:gd name="connsiteX5" fmla="*/ 0 w 12739284"/>
              <a:gd name="connsiteY5" fmla="*/ 9967096 h 13729448"/>
              <a:gd name="connsiteX6" fmla="*/ 11177 w 12739284"/>
              <a:gd name="connsiteY6" fmla="*/ 8899 h 13729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39284" h="13729448">
                <a:moveTo>
                  <a:pt x="11177" y="8899"/>
                </a:moveTo>
                <a:lnTo>
                  <a:pt x="8776605" y="0"/>
                </a:lnTo>
                <a:lnTo>
                  <a:pt x="12723315" y="4005939"/>
                </a:lnTo>
                <a:cubicBezTo>
                  <a:pt x="12714350" y="7264042"/>
                  <a:pt x="12746661" y="10471344"/>
                  <a:pt x="12737696" y="13729447"/>
                </a:cubicBezTo>
                <a:lnTo>
                  <a:pt x="3583805" y="13729448"/>
                </a:lnTo>
                <a:cubicBezTo>
                  <a:pt x="1978133" y="12026147"/>
                  <a:pt x="1648940" y="11681818"/>
                  <a:pt x="0" y="9967096"/>
                </a:cubicBezTo>
                <a:cubicBezTo>
                  <a:pt x="9645" y="7039782"/>
                  <a:pt x="1532" y="2936213"/>
                  <a:pt x="11177" y="8899"/>
                </a:cubicBezTo>
                <a:close/>
              </a:path>
            </a:pathLst>
          </a:custGeom>
          <a:solidFill>
            <a:schemeClr val="bg1">
              <a:lumMod val="50000"/>
            </a:schemeClr>
          </a:solidFill>
        </p:spPr>
        <p:txBody>
          <a:bodyPr anchor="ctr"/>
          <a:lstStyle>
            <a:lvl1pPr algn="ctr">
              <a:buNone/>
              <a:defRPr>
                <a:solidFill>
                  <a:schemeClr val="bg1"/>
                </a:solidFill>
              </a:defRPr>
            </a:lvl1pPr>
          </a:lstStyle>
          <a:p>
            <a:r>
              <a:rPr lang="en-US" dirty="0"/>
              <a:t>Insert Picture Here</a:t>
            </a:r>
          </a:p>
        </p:txBody>
      </p:sp>
    </p:spTree>
    <p:extLst>
      <p:ext uri="{BB962C8B-B14F-4D97-AF65-F5344CB8AC3E}">
        <p14:creationId xmlns:p14="http://schemas.microsoft.com/office/powerpoint/2010/main" val="38848837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932D7D05-6B08-1246-8BC3-1C37AC4B35D1}"/>
              </a:ext>
            </a:extLst>
          </p:cNvPr>
          <p:cNvPicPr>
            <a:picLocks noChangeAspect="1"/>
          </p:cNvPicPr>
          <p:nvPr userDrawn="1"/>
        </p:nvPicPr>
        <p:blipFill>
          <a:blip r:embed="rId2"/>
          <a:srcRect/>
          <a:stretch/>
        </p:blipFill>
        <p:spPr>
          <a:xfrm>
            <a:off x="0" y="0"/>
            <a:ext cx="12190413" cy="6858000"/>
          </a:xfrm>
          <a:prstGeom prst="rect">
            <a:avLst/>
          </a:prstGeom>
        </p:spPr>
      </p:pic>
      <p:sp>
        <p:nvSpPr>
          <p:cNvPr id="3" name="Slide Number Placeholder 2">
            <a:extLst>
              <a:ext uri="{FF2B5EF4-FFF2-40B4-BE49-F238E27FC236}">
                <a16:creationId xmlns:a16="http://schemas.microsoft.com/office/drawing/2014/main" id="{C368D6D8-BF49-DD40-9F04-E7B502AC9DDB}"/>
              </a:ext>
            </a:extLst>
          </p:cNvPr>
          <p:cNvSpPr>
            <a:spLocks noGrp="1"/>
          </p:cNvSpPr>
          <p:nvPr>
            <p:ph type="sldNum" sz="quarter" idx="10"/>
          </p:nvPr>
        </p:nvSpPr>
        <p:spPr/>
        <p:txBody>
          <a:bodyPr/>
          <a:lstStyle/>
          <a:p>
            <a:fld id="{010974C9-39F3-3947-8B5D-BF1F533E6409}" type="slidenum">
              <a:rPr lang="en-US" smtClean="0"/>
              <a:pPr/>
              <a:t>‹#›</a:t>
            </a:fld>
            <a:endParaRPr lang="en-US" sz="800"/>
          </a:p>
        </p:txBody>
      </p:sp>
      <p:pic>
        <p:nvPicPr>
          <p:cNvPr id="10" name="Graphic 9">
            <a:extLst>
              <a:ext uri="{FF2B5EF4-FFF2-40B4-BE49-F238E27FC236}">
                <a16:creationId xmlns:a16="http://schemas.microsoft.com/office/drawing/2014/main" id="{DD739036-549D-9D48-9352-C63CE14BF1B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59995" y="772054"/>
            <a:ext cx="891424" cy="534924"/>
          </a:xfrm>
          <a:prstGeom prst="rect">
            <a:avLst/>
          </a:prstGeom>
        </p:spPr>
      </p:pic>
      <p:sp>
        <p:nvSpPr>
          <p:cNvPr id="17" name="Text Placeholder 12">
            <a:extLst>
              <a:ext uri="{FF2B5EF4-FFF2-40B4-BE49-F238E27FC236}">
                <a16:creationId xmlns:a16="http://schemas.microsoft.com/office/drawing/2014/main" id="{73201A9A-512B-3244-9168-AD35992945BC}"/>
              </a:ext>
            </a:extLst>
          </p:cNvPr>
          <p:cNvSpPr>
            <a:spLocks noGrp="1"/>
          </p:cNvSpPr>
          <p:nvPr>
            <p:ph type="body" sz="quarter" idx="18" hasCustomPrompt="1"/>
          </p:nvPr>
        </p:nvSpPr>
        <p:spPr>
          <a:xfrm>
            <a:off x="959996" y="1680556"/>
            <a:ext cx="6857107" cy="2208866"/>
          </a:xfrm>
          <a:prstGeom prst="rect">
            <a:avLst/>
          </a:prstGeom>
        </p:spPr>
        <p:txBody>
          <a:bodyPr lIns="0" tIns="0" rIns="0" bIns="0"/>
          <a:lstStyle>
            <a:lvl1pPr marL="0" indent="0">
              <a:lnSpc>
                <a:spcPct val="100000"/>
              </a:lnSpc>
              <a:spcBef>
                <a:spcPts val="0"/>
              </a:spcBef>
              <a:buFontTx/>
              <a:buNone/>
              <a:defRPr sz="3349">
                <a:latin typeface="+mj-lt"/>
              </a:defRPr>
            </a:lvl1pPr>
            <a:lvl2pPr indent="0">
              <a:lnSpc>
                <a:spcPct val="100000"/>
              </a:lnSpc>
              <a:buFontTx/>
              <a:buNone/>
              <a:defRPr/>
            </a:lvl2pPr>
            <a:lvl3pPr indent="0">
              <a:lnSpc>
                <a:spcPct val="100000"/>
              </a:lnSpc>
              <a:buFontTx/>
              <a:buNone/>
              <a:defRPr/>
            </a:lvl3pPr>
            <a:lvl4pPr indent="0">
              <a:lnSpc>
                <a:spcPct val="100000"/>
              </a:lnSpc>
              <a:buFontTx/>
              <a:buNone/>
              <a:defRPr/>
            </a:lvl4pPr>
            <a:lvl5pPr indent="0">
              <a:lnSpc>
                <a:spcPct val="100000"/>
              </a:lnSpc>
              <a:buFontTx/>
              <a:buNone/>
              <a:defRPr/>
            </a:lvl5pPr>
          </a:lstStyle>
          <a:p>
            <a:pPr lvl="0"/>
            <a:r>
              <a:rPr lang="en-US" dirty="0"/>
              <a:t>Quote - Building the future of homebuilding means leveraging emerging technology and big data to help our clients win.”</a:t>
            </a:r>
          </a:p>
        </p:txBody>
      </p:sp>
      <p:sp>
        <p:nvSpPr>
          <p:cNvPr id="18" name="Text Placeholder 10">
            <a:extLst>
              <a:ext uri="{FF2B5EF4-FFF2-40B4-BE49-F238E27FC236}">
                <a16:creationId xmlns:a16="http://schemas.microsoft.com/office/drawing/2014/main" id="{0839DA48-718D-4749-B951-5A883A9433FC}"/>
              </a:ext>
            </a:extLst>
          </p:cNvPr>
          <p:cNvSpPr>
            <a:spLocks noGrp="1"/>
          </p:cNvSpPr>
          <p:nvPr>
            <p:ph type="body" sz="quarter" idx="14" hasCustomPrompt="1"/>
          </p:nvPr>
        </p:nvSpPr>
        <p:spPr>
          <a:xfrm>
            <a:off x="959995" y="4195764"/>
            <a:ext cx="4571405" cy="182880"/>
          </a:xfrm>
          <a:prstGeom prst="rect">
            <a:avLst/>
          </a:prstGeom>
        </p:spPr>
        <p:txBody>
          <a:bodyPr lIns="0" tIns="0" rIns="0" bIns="0"/>
          <a:lstStyle>
            <a:lvl1pPr marL="0" indent="0">
              <a:lnSpc>
                <a:spcPts val="1550"/>
              </a:lnSpc>
              <a:spcBef>
                <a:spcPts val="0"/>
              </a:spcBef>
              <a:spcAft>
                <a:spcPts val="600"/>
              </a:spcAft>
              <a:buFont typeface="+mj-lt"/>
              <a:buNone/>
              <a:defRPr sz="1050" b="0" i="0">
                <a:latin typeface="+mn-lt"/>
              </a:defRPr>
            </a:lvl1pPr>
            <a:lvl2pPr>
              <a:buNone/>
              <a:defRPr/>
            </a:lvl2pPr>
            <a:lvl3pPr>
              <a:buNone/>
              <a:defRPr/>
            </a:lvl3pPr>
            <a:lvl4pPr>
              <a:buNone/>
              <a:defRPr/>
            </a:lvl4pPr>
            <a:lvl5pPr>
              <a:buNone/>
              <a:defRPr/>
            </a:lvl5pPr>
          </a:lstStyle>
          <a:p>
            <a:pPr lvl="0"/>
            <a:r>
              <a:rPr lang="en-US" dirty="0"/>
              <a:t>Description here please</a:t>
            </a:r>
          </a:p>
        </p:txBody>
      </p:sp>
      <p:sp>
        <p:nvSpPr>
          <p:cNvPr id="19" name="Text Placeholder 10">
            <a:extLst>
              <a:ext uri="{FF2B5EF4-FFF2-40B4-BE49-F238E27FC236}">
                <a16:creationId xmlns:a16="http://schemas.microsoft.com/office/drawing/2014/main" id="{9FA28B00-550B-EB4E-A4A2-F4D68083C927}"/>
              </a:ext>
            </a:extLst>
          </p:cNvPr>
          <p:cNvSpPr>
            <a:spLocks noGrp="1"/>
          </p:cNvSpPr>
          <p:nvPr>
            <p:ph type="body" sz="quarter" idx="19" hasCustomPrompt="1"/>
          </p:nvPr>
        </p:nvSpPr>
        <p:spPr>
          <a:xfrm>
            <a:off x="959995" y="3982627"/>
            <a:ext cx="4571405" cy="182880"/>
          </a:xfrm>
          <a:prstGeom prst="rect">
            <a:avLst/>
          </a:prstGeom>
        </p:spPr>
        <p:txBody>
          <a:bodyPr lIns="0" tIns="0" rIns="0" bIns="0"/>
          <a:lstStyle>
            <a:lvl1pPr marL="0" indent="0">
              <a:lnSpc>
                <a:spcPct val="100000"/>
              </a:lnSpc>
              <a:spcBef>
                <a:spcPts val="0"/>
              </a:spcBef>
              <a:spcAft>
                <a:spcPts val="600"/>
              </a:spcAft>
              <a:buFont typeface="+mj-lt"/>
              <a:buNone/>
              <a:defRPr sz="140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Stephanie Smith </a:t>
            </a:r>
            <a:r>
              <a:rPr lang="en-US" dirty="0" err="1"/>
              <a:t>Sinderhoff</a:t>
            </a:r>
            <a:endParaRPr lang="en-US" dirty="0"/>
          </a:p>
        </p:txBody>
      </p:sp>
    </p:spTree>
    <p:extLst>
      <p:ext uri="{BB962C8B-B14F-4D97-AF65-F5344CB8AC3E}">
        <p14:creationId xmlns:p14="http://schemas.microsoft.com/office/powerpoint/2010/main" val="122222957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3_Column_Icons">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431E4674-FA43-4446-814D-054FC232557D}"/>
              </a:ext>
            </a:extLst>
          </p:cNvPr>
          <p:cNvPicPr>
            <a:picLocks noChangeAspect="1"/>
          </p:cNvPicPr>
          <p:nvPr userDrawn="1"/>
        </p:nvPicPr>
        <p:blipFill>
          <a:blip r:embed="rId2"/>
          <a:stretch>
            <a:fillRect/>
          </a:stretch>
        </p:blipFill>
        <p:spPr>
          <a:xfrm rot="10800000">
            <a:off x="-2" y="0"/>
            <a:ext cx="12190414" cy="6858000"/>
          </a:xfrm>
          <a:prstGeom prst="rect">
            <a:avLst/>
          </a:prstGeom>
        </p:spPr>
      </p:pic>
      <p:pic>
        <p:nvPicPr>
          <p:cNvPr id="6" name="Picture 5">
            <a:extLst>
              <a:ext uri="{FF2B5EF4-FFF2-40B4-BE49-F238E27FC236}">
                <a16:creationId xmlns:a16="http://schemas.microsoft.com/office/drawing/2014/main" id="{35576FAA-1F62-A947-8A84-14D40E23C425}"/>
              </a:ext>
            </a:extLst>
          </p:cNvPr>
          <p:cNvPicPr>
            <a:picLocks noChangeAspect="1"/>
          </p:cNvPicPr>
          <p:nvPr userDrawn="1"/>
        </p:nvPicPr>
        <p:blipFill>
          <a:blip r:embed="rId3"/>
          <a:stretch>
            <a:fillRect/>
          </a:stretch>
        </p:blipFill>
        <p:spPr>
          <a:xfrm>
            <a:off x="793" y="0"/>
            <a:ext cx="12190413" cy="6858000"/>
          </a:xfrm>
          <a:prstGeom prst="rect">
            <a:avLst/>
          </a:prstGeom>
        </p:spPr>
      </p:pic>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tx1"/>
                </a:solidFill>
                <a:latin typeface="GT Walsheim Bold" panose="02000503030000020003" pitchFamily="2" charset="77"/>
              </a:defRPr>
            </a:lvl1pPr>
          </a:lstStyle>
          <a:p>
            <a:pPr marL="0" marR="0" lvl="0" indent="0" algn="r" defTabSz="228554" rtl="0" eaLnBrk="1" fontAlgn="auto" latinLnBrk="0" hangingPunct="1">
              <a:lnSpc>
                <a:spcPct val="100000"/>
              </a:lnSpc>
              <a:spcBef>
                <a:spcPts val="0"/>
              </a:spcBef>
              <a:spcAft>
                <a:spcPts val="0"/>
              </a:spcAft>
              <a:buClrTx/>
              <a:buSzTx/>
              <a:buFontTx/>
              <a:buNone/>
              <a:tabLst/>
              <a:defRPr/>
            </a:pPr>
            <a:fld id="{010974C9-39F3-3947-8B5D-BF1F533E6409}" type="slidenum">
              <a:rPr kumimoji="0" lang="en-US" sz="800" b="1" i="0" u="none" strike="noStrike" kern="1200" cap="none" spc="0" normalizeH="0" baseline="0" noProof="0" smtClean="0">
                <a:ln>
                  <a:noFill/>
                </a:ln>
                <a:solidFill>
                  <a:srgbClr val="000000"/>
                </a:solidFill>
                <a:effectLst/>
                <a:uLnTx/>
                <a:uFillTx/>
                <a:latin typeface="GT Walsheim Bold" panose="02000503030000020003" pitchFamily="2" charset="77"/>
                <a:ea typeface="+mn-ea"/>
                <a:cs typeface="+mn-cs"/>
              </a:rPr>
              <a:pPr marL="0" marR="0" lvl="0" indent="0" algn="r" defTabSz="228554" rtl="0" eaLnBrk="1" fontAlgn="auto" latinLnBrk="0" hangingPunct="1">
                <a:lnSpc>
                  <a:spcPct val="100000"/>
                </a:lnSpc>
                <a:spcBef>
                  <a:spcPts val="0"/>
                </a:spcBef>
                <a:spcAft>
                  <a:spcPts val="0"/>
                </a:spcAft>
                <a:buClrTx/>
                <a:buSzTx/>
                <a:buFontTx/>
                <a:buNone/>
                <a:tabLst/>
                <a:defRPr/>
              </a:pPr>
              <a:t>‹#›</a:t>
            </a:fld>
            <a:endParaRPr kumimoji="0" lang="en-US" sz="800" b="1" i="0" u="none" strike="noStrike" kern="1200" cap="none" spc="0" normalizeH="0" baseline="0" noProof="0">
              <a:ln>
                <a:noFill/>
              </a:ln>
              <a:solidFill>
                <a:srgbClr val="000000"/>
              </a:solidFill>
              <a:effectLst/>
              <a:uLnTx/>
              <a:uFillTx/>
              <a:latin typeface="GT Walsheim Bold" panose="02000503030000020003" pitchFamily="2" charset="77"/>
              <a:ea typeface="+mn-ea"/>
              <a:cs typeface="+mn-cs"/>
            </a:endParaRPr>
          </a:p>
        </p:txBody>
      </p:sp>
      <p:sp>
        <p:nvSpPr>
          <p:cNvPr id="21" name="Text Placeholder 10">
            <a:extLst>
              <a:ext uri="{FF2B5EF4-FFF2-40B4-BE49-F238E27FC236}">
                <a16:creationId xmlns:a16="http://schemas.microsoft.com/office/drawing/2014/main" id="{E27013A3-8175-1D4A-952D-D69BED2AD808}"/>
              </a:ext>
            </a:extLst>
          </p:cNvPr>
          <p:cNvSpPr>
            <a:spLocks noGrp="1"/>
          </p:cNvSpPr>
          <p:nvPr>
            <p:ph type="body" sz="quarter" idx="23" hasCustomPrompt="1"/>
          </p:nvPr>
        </p:nvSpPr>
        <p:spPr>
          <a:xfrm>
            <a:off x="685711" y="3400185"/>
            <a:ext cx="3199983" cy="27432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RESIDENTIAL FOR-SALE</a:t>
            </a:r>
          </a:p>
        </p:txBody>
      </p:sp>
      <p:sp>
        <p:nvSpPr>
          <p:cNvPr id="22" name="Text Placeholder 10">
            <a:extLst>
              <a:ext uri="{FF2B5EF4-FFF2-40B4-BE49-F238E27FC236}">
                <a16:creationId xmlns:a16="http://schemas.microsoft.com/office/drawing/2014/main" id="{E5D1E69F-4CD1-D145-BE12-14F13AD9694C}"/>
              </a:ext>
            </a:extLst>
          </p:cNvPr>
          <p:cNvSpPr>
            <a:spLocks noGrp="1"/>
          </p:cNvSpPr>
          <p:nvPr>
            <p:ph type="body" sz="quarter" idx="24" hasCustomPrompt="1"/>
          </p:nvPr>
        </p:nvSpPr>
        <p:spPr>
          <a:xfrm>
            <a:off x="685711" y="3733325"/>
            <a:ext cx="3199983" cy="2286000"/>
          </a:xfrm>
          <a:prstGeom prst="rect">
            <a:avLst/>
          </a:prstGeom>
        </p:spPr>
        <p:txBody>
          <a:bodyPr lIns="0" tIns="0" rIns="0" bIns="0"/>
          <a:lstStyle>
            <a:lvl1pPr marL="0" indent="0">
              <a:lnSpc>
                <a:spcPts val="1550"/>
              </a:lnSpc>
              <a:spcBef>
                <a:spcPts val="0"/>
              </a:spcBef>
              <a:buFont typeface="+mj-lt"/>
              <a:buNone/>
              <a:defRPr sz="1050" b="0" i="0">
                <a:latin typeface="+mn-lt"/>
              </a:defRPr>
            </a:lvl1pPr>
            <a:lvl2pPr>
              <a:buNone/>
              <a:defRPr/>
            </a:lvl2pPr>
            <a:lvl3pPr>
              <a:buNone/>
              <a:defRPr/>
            </a:lvl3pPr>
            <a:lvl4pPr>
              <a:buNone/>
              <a:defRPr/>
            </a:lvl4pPr>
            <a:lvl5pPr>
              <a:buNone/>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a:t>
            </a:r>
          </a:p>
        </p:txBody>
      </p:sp>
      <p:sp>
        <p:nvSpPr>
          <p:cNvPr id="23" name="Text Placeholder 10">
            <a:extLst>
              <a:ext uri="{FF2B5EF4-FFF2-40B4-BE49-F238E27FC236}">
                <a16:creationId xmlns:a16="http://schemas.microsoft.com/office/drawing/2014/main" id="{93B4DEF0-CC8C-1141-BB42-3658F1461FDC}"/>
              </a:ext>
            </a:extLst>
          </p:cNvPr>
          <p:cNvSpPr>
            <a:spLocks noGrp="1"/>
          </p:cNvSpPr>
          <p:nvPr>
            <p:ph type="body" sz="quarter" idx="15" hasCustomPrompt="1"/>
          </p:nvPr>
        </p:nvSpPr>
        <p:spPr>
          <a:xfrm>
            <a:off x="4525691" y="3400185"/>
            <a:ext cx="3199983" cy="27432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MULTIFAMILY</a:t>
            </a:r>
          </a:p>
        </p:txBody>
      </p:sp>
      <p:sp>
        <p:nvSpPr>
          <p:cNvPr id="24" name="Text Placeholder 10">
            <a:extLst>
              <a:ext uri="{FF2B5EF4-FFF2-40B4-BE49-F238E27FC236}">
                <a16:creationId xmlns:a16="http://schemas.microsoft.com/office/drawing/2014/main" id="{2A4AA230-1018-2A4E-866B-ABC157E7D7C3}"/>
              </a:ext>
            </a:extLst>
          </p:cNvPr>
          <p:cNvSpPr>
            <a:spLocks noGrp="1"/>
          </p:cNvSpPr>
          <p:nvPr>
            <p:ph type="body" sz="quarter" idx="16" hasCustomPrompt="1"/>
          </p:nvPr>
        </p:nvSpPr>
        <p:spPr>
          <a:xfrm>
            <a:off x="4525691" y="3733325"/>
            <a:ext cx="3199983" cy="2286000"/>
          </a:xfrm>
          <a:prstGeom prst="rect">
            <a:avLst/>
          </a:prstGeom>
        </p:spPr>
        <p:txBody>
          <a:bodyPr lIns="0" tIns="0" rIns="0" bIns="0"/>
          <a:lstStyle>
            <a:lvl1pPr marL="0" indent="0">
              <a:lnSpc>
                <a:spcPts val="1550"/>
              </a:lnSpc>
              <a:spcBef>
                <a:spcPts val="0"/>
              </a:spcBef>
              <a:buFont typeface="+mj-lt"/>
              <a:buNone/>
              <a:defRPr sz="1050" b="0" i="0">
                <a:latin typeface="+mn-lt"/>
              </a:defRPr>
            </a:lvl1pPr>
            <a:lvl2pPr>
              <a:buNone/>
              <a:defRPr/>
            </a:lvl2pPr>
            <a:lvl3pPr>
              <a:buNone/>
              <a:defRPr/>
            </a:lvl3pPr>
            <a:lvl4pPr>
              <a:buNone/>
              <a:defRPr/>
            </a:lvl4pPr>
            <a:lvl5pPr>
              <a:buNone/>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a:t>
            </a:r>
          </a:p>
        </p:txBody>
      </p:sp>
      <p:sp>
        <p:nvSpPr>
          <p:cNvPr id="25" name="Text Placeholder 10">
            <a:extLst>
              <a:ext uri="{FF2B5EF4-FFF2-40B4-BE49-F238E27FC236}">
                <a16:creationId xmlns:a16="http://schemas.microsoft.com/office/drawing/2014/main" id="{64BC64BE-9E68-9F4C-AFA7-CF35ADD03FCD}"/>
              </a:ext>
            </a:extLst>
          </p:cNvPr>
          <p:cNvSpPr>
            <a:spLocks noGrp="1"/>
          </p:cNvSpPr>
          <p:nvPr>
            <p:ph type="body" sz="quarter" idx="17" hasCustomPrompt="1"/>
          </p:nvPr>
        </p:nvSpPr>
        <p:spPr>
          <a:xfrm>
            <a:off x="8365671" y="3400185"/>
            <a:ext cx="3199983" cy="27432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COMMERCIAL</a:t>
            </a:r>
          </a:p>
        </p:txBody>
      </p:sp>
      <p:sp>
        <p:nvSpPr>
          <p:cNvPr id="28" name="Text Placeholder 10">
            <a:extLst>
              <a:ext uri="{FF2B5EF4-FFF2-40B4-BE49-F238E27FC236}">
                <a16:creationId xmlns:a16="http://schemas.microsoft.com/office/drawing/2014/main" id="{94F781F0-1BF4-9846-997A-ABF7F6072F13}"/>
              </a:ext>
            </a:extLst>
          </p:cNvPr>
          <p:cNvSpPr>
            <a:spLocks noGrp="1"/>
          </p:cNvSpPr>
          <p:nvPr>
            <p:ph type="body" sz="quarter" idx="18" hasCustomPrompt="1"/>
          </p:nvPr>
        </p:nvSpPr>
        <p:spPr>
          <a:xfrm>
            <a:off x="8365670" y="3733325"/>
            <a:ext cx="3199983" cy="2286000"/>
          </a:xfrm>
          <a:prstGeom prst="rect">
            <a:avLst/>
          </a:prstGeom>
        </p:spPr>
        <p:txBody>
          <a:bodyPr lIns="0" tIns="0" rIns="0" bIns="0"/>
          <a:lstStyle>
            <a:lvl1pPr marL="0" indent="0">
              <a:lnSpc>
                <a:spcPts val="1550"/>
              </a:lnSpc>
              <a:spcBef>
                <a:spcPts val="0"/>
              </a:spcBef>
              <a:buFont typeface="+mj-lt"/>
              <a:buNone/>
              <a:defRPr sz="1050" b="0" i="0">
                <a:solidFill>
                  <a:schemeClr val="tx1"/>
                </a:solidFill>
                <a:latin typeface="+mn-lt"/>
              </a:defRPr>
            </a:lvl1pPr>
            <a:lvl2pPr>
              <a:buNone/>
              <a:defRPr/>
            </a:lvl2pPr>
            <a:lvl3pPr>
              <a:buNone/>
              <a:defRPr/>
            </a:lvl3pPr>
            <a:lvl4pPr>
              <a:buNone/>
              <a:defRPr/>
            </a:lvl4pPr>
            <a:lvl5pPr>
              <a:buNone/>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autem</a:t>
            </a:r>
            <a:r>
              <a:rPr lang="en-US" dirty="0"/>
              <a:t> vel </a:t>
            </a:r>
            <a:r>
              <a:rPr lang="en-US" dirty="0" err="1"/>
              <a:t>eum</a:t>
            </a:r>
            <a:r>
              <a:rPr lang="en-US" dirty="0"/>
              <a:t> </a:t>
            </a:r>
            <a:r>
              <a:rPr lang="en-US" dirty="0" err="1"/>
              <a:t>iriure</a:t>
            </a:r>
            <a:r>
              <a:rPr lang="en-US" dirty="0"/>
              <a:t>.</a:t>
            </a:r>
          </a:p>
        </p:txBody>
      </p:sp>
      <p:sp>
        <p:nvSpPr>
          <p:cNvPr id="29" name="Picture Placeholder 6">
            <a:extLst>
              <a:ext uri="{FF2B5EF4-FFF2-40B4-BE49-F238E27FC236}">
                <a16:creationId xmlns:a16="http://schemas.microsoft.com/office/drawing/2014/main" id="{E04DE104-8EB0-AA49-8660-C4E8BE9EF813}"/>
              </a:ext>
            </a:extLst>
          </p:cNvPr>
          <p:cNvSpPr>
            <a:spLocks noGrp="1"/>
          </p:cNvSpPr>
          <p:nvPr>
            <p:ph type="pic" sz="quarter" idx="25" hasCustomPrompt="1"/>
          </p:nvPr>
        </p:nvSpPr>
        <p:spPr>
          <a:xfrm>
            <a:off x="685711" y="2348625"/>
            <a:ext cx="1142851" cy="594360"/>
          </a:xfrm>
          <a:prstGeom prst="rect">
            <a:avLst/>
          </a:prstGeom>
          <a:solidFill>
            <a:schemeClr val="bg1">
              <a:lumMod val="50000"/>
            </a:schemeClr>
          </a:solidFill>
        </p:spPr>
        <p:txBody>
          <a:bodyPr anchor="ctr"/>
          <a:lstStyle>
            <a:lvl1pPr marL="0" indent="0" algn="ctr">
              <a:lnSpc>
                <a:spcPct val="100000"/>
              </a:lnSpc>
              <a:spcBef>
                <a:spcPts val="0"/>
              </a:spcBef>
              <a:buNone/>
              <a:defRPr sz="1200">
                <a:solidFill>
                  <a:schemeClr val="bg1"/>
                </a:solidFill>
              </a:defRPr>
            </a:lvl1pPr>
          </a:lstStyle>
          <a:p>
            <a:r>
              <a:rPr lang="en-US" dirty="0"/>
              <a:t>Insert Icon Here</a:t>
            </a:r>
          </a:p>
        </p:txBody>
      </p:sp>
      <p:sp>
        <p:nvSpPr>
          <p:cNvPr id="30" name="Picture Placeholder 6">
            <a:extLst>
              <a:ext uri="{FF2B5EF4-FFF2-40B4-BE49-F238E27FC236}">
                <a16:creationId xmlns:a16="http://schemas.microsoft.com/office/drawing/2014/main" id="{7FDE684D-1DEA-4D44-A529-E058276598FC}"/>
              </a:ext>
            </a:extLst>
          </p:cNvPr>
          <p:cNvSpPr>
            <a:spLocks noGrp="1"/>
          </p:cNvSpPr>
          <p:nvPr>
            <p:ph type="pic" sz="quarter" idx="20" hasCustomPrompt="1"/>
          </p:nvPr>
        </p:nvSpPr>
        <p:spPr>
          <a:xfrm>
            <a:off x="4525691" y="2348625"/>
            <a:ext cx="1142851" cy="594360"/>
          </a:xfrm>
          <a:prstGeom prst="rect">
            <a:avLst/>
          </a:prstGeom>
          <a:solidFill>
            <a:schemeClr val="bg1">
              <a:lumMod val="50000"/>
            </a:schemeClr>
          </a:solidFill>
        </p:spPr>
        <p:txBody>
          <a:bodyPr anchor="ctr"/>
          <a:lstStyle>
            <a:lvl1pPr marL="0" indent="0" algn="ctr">
              <a:lnSpc>
                <a:spcPct val="100000"/>
              </a:lnSpc>
              <a:spcBef>
                <a:spcPts val="0"/>
              </a:spcBef>
              <a:buNone/>
              <a:defRPr sz="1200">
                <a:solidFill>
                  <a:schemeClr val="bg1"/>
                </a:solidFill>
              </a:defRPr>
            </a:lvl1pPr>
          </a:lstStyle>
          <a:p>
            <a:r>
              <a:rPr lang="en-US" dirty="0"/>
              <a:t>Insert Icon Here</a:t>
            </a:r>
          </a:p>
        </p:txBody>
      </p:sp>
      <p:sp>
        <p:nvSpPr>
          <p:cNvPr id="31" name="Picture Placeholder 6">
            <a:extLst>
              <a:ext uri="{FF2B5EF4-FFF2-40B4-BE49-F238E27FC236}">
                <a16:creationId xmlns:a16="http://schemas.microsoft.com/office/drawing/2014/main" id="{D07034DC-35DE-3443-8269-22F710B71BD7}"/>
              </a:ext>
            </a:extLst>
          </p:cNvPr>
          <p:cNvSpPr>
            <a:spLocks noGrp="1"/>
          </p:cNvSpPr>
          <p:nvPr>
            <p:ph type="pic" sz="quarter" idx="21" hasCustomPrompt="1"/>
          </p:nvPr>
        </p:nvSpPr>
        <p:spPr>
          <a:xfrm>
            <a:off x="8365671" y="2348625"/>
            <a:ext cx="1142851" cy="594360"/>
          </a:xfrm>
          <a:prstGeom prst="rect">
            <a:avLst/>
          </a:prstGeom>
          <a:solidFill>
            <a:schemeClr val="bg1">
              <a:lumMod val="50000"/>
            </a:schemeClr>
          </a:solidFill>
        </p:spPr>
        <p:txBody>
          <a:bodyPr anchor="ctr"/>
          <a:lstStyle>
            <a:lvl1pPr marL="0" indent="0" algn="ctr">
              <a:lnSpc>
                <a:spcPct val="100000"/>
              </a:lnSpc>
              <a:spcBef>
                <a:spcPts val="0"/>
              </a:spcBef>
              <a:buNone/>
              <a:defRPr sz="1200">
                <a:solidFill>
                  <a:schemeClr val="bg1"/>
                </a:solidFill>
              </a:defRPr>
            </a:lvl1pPr>
          </a:lstStyle>
          <a:p>
            <a:r>
              <a:rPr lang="en-US" dirty="0"/>
              <a:t>Insert Icon Here</a:t>
            </a:r>
          </a:p>
        </p:txBody>
      </p:sp>
    </p:spTree>
    <p:extLst>
      <p:ext uri="{BB962C8B-B14F-4D97-AF65-F5344CB8AC3E}">
        <p14:creationId xmlns:p14="http://schemas.microsoft.com/office/powerpoint/2010/main" val="284797460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_Contents">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E441A8B-FA2C-9441-B506-25CBAA562BDB}"/>
              </a:ext>
            </a:extLst>
          </p:cNvPr>
          <p:cNvPicPr>
            <a:picLocks noChangeAspect="1"/>
          </p:cNvPicPr>
          <p:nvPr userDrawn="1"/>
        </p:nvPicPr>
        <p:blipFill>
          <a:blip r:embed="rId2"/>
          <a:stretch>
            <a:fillRect/>
          </a:stretch>
        </p:blipFill>
        <p:spPr>
          <a:xfrm>
            <a:off x="793" y="0"/>
            <a:ext cx="12190413" cy="6858000"/>
          </a:xfrm>
          <a:prstGeom prst="rect">
            <a:avLst/>
          </a:prstGeom>
        </p:spPr>
      </p:pic>
      <p:sp>
        <p:nvSpPr>
          <p:cNvPr id="3" name="Slide Number Placeholder 2">
            <a:extLst>
              <a:ext uri="{FF2B5EF4-FFF2-40B4-BE49-F238E27FC236}">
                <a16:creationId xmlns:a16="http://schemas.microsoft.com/office/drawing/2014/main" id="{582D2058-405E-504A-B1F8-44C13E442123}"/>
              </a:ext>
            </a:extLst>
          </p:cNvPr>
          <p:cNvSpPr>
            <a:spLocks noGrp="1"/>
          </p:cNvSpPr>
          <p:nvPr>
            <p:ph type="sldNum" sz="quarter" idx="10"/>
          </p:nvPr>
        </p:nvSpPr>
        <p:spPr/>
        <p:txBody>
          <a:bodyPr/>
          <a:lstStyle/>
          <a:p>
            <a:fld id="{010974C9-39F3-3947-8B5D-BF1F533E6409}" type="slidenum">
              <a:rPr lang="en-US" smtClean="0"/>
              <a:pPr/>
              <a:t>‹#›</a:t>
            </a:fld>
            <a:endParaRPr lang="en-US" sz="800"/>
          </a:p>
        </p:txBody>
      </p:sp>
      <p:sp>
        <p:nvSpPr>
          <p:cNvPr id="8" name="Text Placeholder 10">
            <a:extLst>
              <a:ext uri="{FF2B5EF4-FFF2-40B4-BE49-F238E27FC236}">
                <a16:creationId xmlns:a16="http://schemas.microsoft.com/office/drawing/2014/main" id="{1B199B05-F6AD-8A4A-95C2-BE15D64CDFFE}"/>
              </a:ext>
            </a:extLst>
          </p:cNvPr>
          <p:cNvSpPr>
            <a:spLocks noGrp="1"/>
          </p:cNvSpPr>
          <p:nvPr>
            <p:ph type="body" sz="quarter" idx="15" hasCustomPrompt="1"/>
          </p:nvPr>
        </p:nvSpPr>
        <p:spPr>
          <a:xfrm>
            <a:off x="457140" y="1713071"/>
            <a:ext cx="3108555" cy="4273392"/>
          </a:xfrm>
          <a:prstGeom prst="rect">
            <a:avLst/>
          </a:prstGeom>
        </p:spPr>
        <p:txBody>
          <a:bodyPr lIns="0" tIns="0" rIns="0" bIns="0"/>
          <a:lstStyle>
            <a:lvl1pPr marL="274265" indent="-274265">
              <a:lnSpc>
                <a:spcPct val="100000"/>
              </a:lnSpc>
              <a:spcBef>
                <a:spcPts val="0"/>
              </a:spcBef>
              <a:spcAft>
                <a:spcPts val="400"/>
              </a:spcAft>
              <a:buSzPct val="70000"/>
              <a:buFontTx/>
              <a:buBlip>
                <a:blip r:embed="rId3">
                  <a:extLst>
                    <a:ext uri="{96DAC541-7B7A-43D3-8B79-37D633B846F1}">
                      <asvg:svgBlip xmlns:asvg="http://schemas.microsoft.com/office/drawing/2016/SVG/main" r:embed="rId4"/>
                    </a:ext>
                  </a:extLst>
                </a:blip>
              </a:buBlip>
              <a:defRPr sz="1400" b="0" i="0">
                <a:latin typeface="+mn-lt"/>
              </a:defRPr>
            </a:lvl1pPr>
            <a:lvl2pPr>
              <a:buNone/>
              <a:defRPr/>
            </a:lvl2pPr>
            <a:lvl3pPr>
              <a:buNone/>
              <a:defRPr/>
            </a:lvl3pPr>
            <a:lvl4pPr>
              <a:buNone/>
              <a:defRPr/>
            </a:lvl4pPr>
            <a:lvl5pPr>
              <a:buNone/>
              <a:defRPr/>
            </a:lvl5pPr>
          </a:lstStyle>
          <a:p>
            <a:pPr lvl="0"/>
            <a:r>
              <a:rPr lang="en-US" dirty="0"/>
              <a:t>Lorem </a:t>
            </a:r>
            <a:r>
              <a:rPr lang="en-US" dirty="0" err="1"/>
              <a:t>Ipsun</a:t>
            </a:r>
            <a:r>
              <a:rPr lang="en-US" dirty="0"/>
              <a:t> </a:t>
            </a:r>
          </a:p>
          <a:p>
            <a:pPr lvl="0"/>
            <a:r>
              <a:rPr lang="en-US" dirty="0"/>
              <a:t>Dolor sit </a:t>
            </a:r>
            <a:r>
              <a:rPr lang="en-US" dirty="0" err="1"/>
              <a:t>amet</a:t>
            </a:r>
            <a:endParaRPr lang="en-US" dirty="0"/>
          </a:p>
          <a:p>
            <a:pPr lvl="0"/>
            <a:r>
              <a:rPr lang="en-US" dirty="0" err="1"/>
              <a:t>Consectetuer</a:t>
            </a:r>
            <a:r>
              <a:rPr lang="en-US" dirty="0"/>
              <a:t> </a:t>
            </a:r>
            <a:r>
              <a:rPr lang="en-US" dirty="0" err="1"/>
              <a:t>adipiscing</a:t>
            </a:r>
            <a:r>
              <a:rPr lang="en-US" dirty="0"/>
              <a:t> </a:t>
            </a:r>
          </a:p>
          <a:p>
            <a:pPr lvl="0"/>
            <a:r>
              <a:rPr lang="en-US" dirty="0" err="1"/>
              <a:t>Elit</a:t>
            </a:r>
            <a:r>
              <a:rPr lang="en-US" dirty="0"/>
              <a:t> sed </a:t>
            </a:r>
          </a:p>
          <a:p>
            <a:pPr lvl="0"/>
            <a:r>
              <a:rPr lang="en-US" dirty="0"/>
              <a:t>Diam </a:t>
            </a:r>
            <a:r>
              <a:rPr lang="en-US" dirty="0" err="1"/>
              <a:t>nonummy</a:t>
            </a:r>
            <a:r>
              <a:rPr lang="en-US" dirty="0"/>
              <a:t> </a:t>
            </a:r>
            <a:r>
              <a:rPr lang="en-US" dirty="0" err="1"/>
              <a:t>nibh</a:t>
            </a:r>
            <a:r>
              <a:rPr lang="en-US" dirty="0"/>
              <a:t> </a:t>
            </a:r>
          </a:p>
          <a:p>
            <a:pPr lvl="0"/>
            <a:r>
              <a:rPr lang="en-US" dirty="0" err="1"/>
              <a:t>Euismod</a:t>
            </a:r>
            <a:r>
              <a:rPr lang="en-US" dirty="0"/>
              <a:t> </a:t>
            </a:r>
            <a:r>
              <a:rPr lang="en-US" dirty="0" err="1"/>
              <a:t>tincidunt</a:t>
            </a:r>
            <a:r>
              <a:rPr lang="en-US" dirty="0"/>
              <a:t> </a:t>
            </a:r>
          </a:p>
          <a:p>
            <a:pPr lvl="0"/>
            <a:r>
              <a:rPr lang="en-US" dirty="0"/>
              <a:t>Ut </a:t>
            </a:r>
            <a:r>
              <a:rPr lang="en-US" dirty="0" err="1"/>
              <a:t>laoreet</a:t>
            </a:r>
            <a:r>
              <a:rPr lang="en-US" dirty="0"/>
              <a:t> </a:t>
            </a:r>
          </a:p>
          <a:p>
            <a:pPr lvl="0"/>
            <a:r>
              <a:rPr lang="en-US" dirty="0"/>
              <a:t>Dolore magna </a:t>
            </a:r>
          </a:p>
          <a:p>
            <a:pPr lvl="0"/>
            <a:r>
              <a:rPr lang="en-US" dirty="0" err="1"/>
              <a:t>Aliquam</a:t>
            </a:r>
            <a:r>
              <a:rPr lang="en-US" dirty="0"/>
              <a:t> </a:t>
            </a:r>
            <a:r>
              <a:rPr lang="en-US" dirty="0" err="1"/>
              <a:t>erat</a:t>
            </a:r>
            <a:r>
              <a:rPr lang="en-US" dirty="0"/>
              <a:t> </a:t>
            </a:r>
          </a:p>
          <a:p>
            <a:pPr lvl="0"/>
            <a:r>
              <a:rPr lang="en-US" dirty="0"/>
              <a:t>Ut </a:t>
            </a:r>
            <a:r>
              <a:rPr lang="en-US" dirty="0" err="1"/>
              <a:t>wisi</a:t>
            </a:r>
            <a:r>
              <a:rPr lang="en-US" dirty="0"/>
              <a:t> </a:t>
            </a:r>
            <a:r>
              <a:rPr lang="en-US" dirty="0" err="1"/>
              <a:t>enim</a:t>
            </a:r>
            <a:r>
              <a:rPr lang="en-US" dirty="0"/>
              <a:t> ad minim</a:t>
            </a:r>
          </a:p>
        </p:txBody>
      </p:sp>
      <p:sp>
        <p:nvSpPr>
          <p:cNvPr id="10" name="Title 1">
            <a:extLst>
              <a:ext uri="{FF2B5EF4-FFF2-40B4-BE49-F238E27FC236}">
                <a16:creationId xmlns:a16="http://schemas.microsoft.com/office/drawing/2014/main" id="{73577E55-6338-C443-9BDA-B66CEA4B2DCA}"/>
              </a:ext>
            </a:extLst>
          </p:cNvPr>
          <p:cNvSpPr>
            <a:spLocks noGrp="1"/>
          </p:cNvSpPr>
          <p:nvPr>
            <p:ph type="title" hasCustomPrompt="1"/>
          </p:nvPr>
        </p:nvSpPr>
        <p:spPr>
          <a:xfrm>
            <a:off x="457140" y="800100"/>
            <a:ext cx="5942826" cy="457200"/>
          </a:xfrm>
          <a:prstGeom prst="rect">
            <a:avLst/>
          </a:prstGeom>
        </p:spPr>
        <p:txBody>
          <a:bodyPr lIns="0" tIns="0" rIns="0" bIns="0"/>
          <a:lstStyle>
            <a:lvl1pPr>
              <a:lnSpc>
                <a:spcPct val="100000"/>
              </a:lnSpc>
              <a:defRPr sz="2500"/>
            </a:lvl1pPr>
          </a:lstStyle>
          <a:p>
            <a:r>
              <a:rPr lang="en-US" dirty="0"/>
              <a:t>Contents</a:t>
            </a:r>
          </a:p>
        </p:txBody>
      </p:sp>
    </p:spTree>
    <p:extLst>
      <p:ext uri="{BB962C8B-B14F-4D97-AF65-F5344CB8AC3E}">
        <p14:creationId xmlns:p14="http://schemas.microsoft.com/office/powerpoint/2010/main" val="25120387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ver_8">
    <p:bg>
      <p:bgPr>
        <a:solidFill>
          <a:srgbClr val="E9FAF4"/>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9E0DEF5-F6C0-D246-8DA2-91902D38D4C7}"/>
              </a:ext>
            </a:extLst>
          </p:cNvPr>
          <p:cNvPicPr>
            <a:picLocks noChangeAspect="1"/>
          </p:cNvPicPr>
          <p:nvPr userDrawn="1"/>
        </p:nvPicPr>
        <p:blipFill>
          <a:blip r:embed="rId2"/>
          <a:srcRect/>
          <a:stretch/>
        </p:blipFill>
        <p:spPr>
          <a:xfrm>
            <a:off x="793" y="0"/>
            <a:ext cx="12190413" cy="6858000"/>
          </a:xfrm>
          <a:prstGeom prst="rect">
            <a:avLst/>
          </a:prstGeom>
        </p:spPr>
      </p:pic>
      <p:sp>
        <p:nvSpPr>
          <p:cNvPr id="10" name="Picture Placeholder 6">
            <a:extLst>
              <a:ext uri="{FF2B5EF4-FFF2-40B4-BE49-F238E27FC236}">
                <a16:creationId xmlns:a16="http://schemas.microsoft.com/office/drawing/2014/main" id="{7CE80437-E26B-AF44-BD09-7C351131A8AB}"/>
              </a:ext>
            </a:extLst>
          </p:cNvPr>
          <p:cNvSpPr>
            <a:spLocks noGrp="1"/>
          </p:cNvSpPr>
          <p:nvPr>
            <p:ph type="pic" sz="quarter" idx="17" hasCustomPrompt="1"/>
          </p:nvPr>
        </p:nvSpPr>
        <p:spPr>
          <a:xfrm>
            <a:off x="457140" y="914400"/>
            <a:ext cx="11291370" cy="4457700"/>
          </a:xfrm>
          <a:prstGeom prst="rect">
            <a:avLst/>
          </a:prstGeom>
          <a:solidFill>
            <a:schemeClr val="bg1">
              <a:lumMod val="50000"/>
            </a:schemeClr>
          </a:solidFill>
        </p:spPr>
        <p:txBody>
          <a:bodyPr anchor="ctr"/>
          <a:lstStyle>
            <a:lvl1pPr algn="ctr">
              <a:buNone/>
              <a:defRPr>
                <a:solidFill>
                  <a:schemeClr val="bg1"/>
                </a:solidFill>
              </a:defRPr>
            </a:lvl1pPr>
          </a:lstStyle>
          <a:p>
            <a:r>
              <a:rPr lang="en-US" dirty="0"/>
              <a:t>Insert Picture Here</a:t>
            </a:r>
          </a:p>
        </p:txBody>
      </p:sp>
      <p:sp>
        <p:nvSpPr>
          <p:cNvPr id="6" name="Text Placeholder 10">
            <a:extLst>
              <a:ext uri="{FF2B5EF4-FFF2-40B4-BE49-F238E27FC236}">
                <a16:creationId xmlns:a16="http://schemas.microsoft.com/office/drawing/2014/main" id="{C693B1C9-CBEF-2D49-BD18-D7DF5A1AB7C7}"/>
              </a:ext>
            </a:extLst>
          </p:cNvPr>
          <p:cNvSpPr>
            <a:spLocks noGrp="1"/>
          </p:cNvSpPr>
          <p:nvPr>
            <p:ph type="body" sz="quarter" idx="13" hasCustomPrompt="1"/>
          </p:nvPr>
        </p:nvSpPr>
        <p:spPr>
          <a:xfrm>
            <a:off x="457141" y="6212312"/>
            <a:ext cx="2285702" cy="228600"/>
          </a:xfrm>
          <a:prstGeom prst="rect">
            <a:avLst/>
          </a:prstGeom>
        </p:spPr>
        <p:txBody>
          <a:bodyPr lIns="0" tIns="0" rIns="0" bIns="0"/>
          <a:lstStyle>
            <a:lvl1pPr marL="0" indent="0">
              <a:lnSpc>
                <a:spcPct val="100000"/>
              </a:lnSpc>
              <a:spcBef>
                <a:spcPts val="0"/>
              </a:spcBef>
              <a:buNone/>
              <a:defRPr sz="140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PRESENTED BY: FULL NAME</a:t>
            </a:r>
          </a:p>
        </p:txBody>
      </p:sp>
      <p:sp>
        <p:nvSpPr>
          <p:cNvPr id="7" name="Text Placeholder 12">
            <a:extLst>
              <a:ext uri="{FF2B5EF4-FFF2-40B4-BE49-F238E27FC236}">
                <a16:creationId xmlns:a16="http://schemas.microsoft.com/office/drawing/2014/main" id="{80AA1182-6B0D-9B44-BA98-E6261CD12B4D}"/>
              </a:ext>
            </a:extLst>
          </p:cNvPr>
          <p:cNvSpPr>
            <a:spLocks noGrp="1"/>
          </p:cNvSpPr>
          <p:nvPr>
            <p:ph type="body" sz="quarter" idx="18" hasCustomPrompt="1"/>
          </p:nvPr>
        </p:nvSpPr>
        <p:spPr>
          <a:xfrm>
            <a:off x="457141" y="5631874"/>
            <a:ext cx="8261775" cy="502920"/>
          </a:xfrm>
          <a:prstGeom prst="rect">
            <a:avLst/>
          </a:prstGeom>
        </p:spPr>
        <p:txBody>
          <a:bodyPr lIns="0" tIns="0" rIns="0" bIns="0"/>
          <a:lstStyle>
            <a:lvl1pPr marL="0" indent="0">
              <a:lnSpc>
                <a:spcPct val="100000"/>
              </a:lnSpc>
              <a:spcBef>
                <a:spcPts val="0"/>
              </a:spcBef>
              <a:buFontTx/>
              <a:buNone/>
              <a:defRPr sz="3349">
                <a:latin typeface="+mj-lt"/>
              </a:defRPr>
            </a:lvl1pPr>
            <a:lvl2pPr indent="0">
              <a:lnSpc>
                <a:spcPct val="100000"/>
              </a:lnSpc>
              <a:buFontTx/>
              <a:buNone/>
              <a:defRPr/>
            </a:lvl2pPr>
            <a:lvl3pPr indent="0">
              <a:lnSpc>
                <a:spcPct val="100000"/>
              </a:lnSpc>
              <a:buFontTx/>
              <a:buNone/>
              <a:defRPr/>
            </a:lvl3pPr>
            <a:lvl4pPr indent="0">
              <a:lnSpc>
                <a:spcPct val="100000"/>
              </a:lnSpc>
              <a:buFontTx/>
              <a:buNone/>
              <a:defRPr/>
            </a:lvl4pPr>
            <a:lvl5pPr indent="0">
              <a:lnSpc>
                <a:spcPct val="100000"/>
              </a:lnSpc>
              <a:buFontTx/>
              <a:buNone/>
              <a:defRPr/>
            </a:lvl5pPr>
          </a:lstStyle>
          <a:p>
            <a:pPr lvl="0"/>
            <a:r>
              <a:rPr lang="en-US" dirty="0"/>
              <a:t>Building the future of housing</a:t>
            </a:r>
          </a:p>
        </p:txBody>
      </p:sp>
      <p:sp>
        <p:nvSpPr>
          <p:cNvPr id="11" name="Text Placeholder 10">
            <a:extLst>
              <a:ext uri="{FF2B5EF4-FFF2-40B4-BE49-F238E27FC236}">
                <a16:creationId xmlns:a16="http://schemas.microsoft.com/office/drawing/2014/main" id="{8D36BB72-FD43-7341-A5AA-F67541F9BC52}"/>
              </a:ext>
            </a:extLst>
          </p:cNvPr>
          <p:cNvSpPr>
            <a:spLocks noGrp="1"/>
          </p:cNvSpPr>
          <p:nvPr>
            <p:ph type="body" sz="quarter" idx="19" hasCustomPrompt="1"/>
          </p:nvPr>
        </p:nvSpPr>
        <p:spPr>
          <a:xfrm>
            <a:off x="2867517" y="6212312"/>
            <a:ext cx="2285702" cy="228600"/>
          </a:xfrm>
          <a:prstGeom prst="rect">
            <a:avLst/>
          </a:prstGeom>
        </p:spPr>
        <p:txBody>
          <a:bodyPr lIns="0" tIns="0" rIns="0" bIns="0"/>
          <a:lstStyle>
            <a:lvl1pPr marL="0" indent="0">
              <a:lnSpc>
                <a:spcPct val="100000"/>
              </a:lnSpc>
              <a:spcBef>
                <a:spcPts val="0"/>
              </a:spcBef>
              <a:buNone/>
              <a:defRPr sz="1400" b="0" i="0">
                <a:latin typeface="GT Walsheim Regular" panose="02000503030000020003" pitchFamily="2" charset="77"/>
              </a:defRPr>
            </a:lvl1pPr>
            <a:lvl2pPr>
              <a:buNone/>
              <a:defRPr/>
            </a:lvl2pPr>
            <a:lvl3pPr>
              <a:buNone/>
              <a:defRPr/>
            </a:lvl3pPr>
            <a:lvl4pPr>
              <a:buNone/>
              <a:defRPr/>
            </a:lvl4pPr>
            <a:lvl5pPr>
              <a:buNone/>
              <a:defRPr/>
            </a:lvl5pPr>
          </a:lstStyle>
          <a:p>
            <a:pPr lvl="0"/>
            <a:r>
              <a:rPr lang="en-US" dirty="0"/>
              <a:t>09/00/2020</a:t>
            </a:r>
          </a:p>
        </p:txBody>
      </p:sp>
      <p:pic>
        <p:nvPicPr>
          <p:cNvPr id="9" name="Picture 8">
            <a:extLst>
              <a:ext uri="{FF2B5EF4-FFF2-40B4-BE49-F238E27FC236}">
                <a16:creationId xmlns:a16="http://schemas.microsoft.com/office/drawing/2014/main" id="{BC6902B1-7801-446D-82E5-C57F63CAF308}"/>
              </a:ext>
            </a:extLst>
          </p:cNvPr>
          <p:cNvPicPr>
            <a:picLocks noChangeAspect="1"/>
          </p:cNvPicPr>
          <p:nvPr userDrawn="1"/>
        </p:nvPicPr>
        <p:blipFill>
          <a:blip r:embed="rId3"/>
          <a:stretch>
            <a:fillRect/>
          </a:stretch>
        </p:blipFill>
        <p:spPr>
          <a:xfrm>
            <a:off x="274284" y="203301"/>
            <a:ext cx="1737134" cy="566251"/>
          </a:xfrm>
          <a:prstGeom prst="rect">
            <a:avLst/>
          </a:prstGeom>
        </p:spPr>
      </p:pic>
    </p:spTree>
    <p:extLst>
      <p:ext uri="{BB962C8B-B14F-4D97-AF65-F5344CB8AC3E}">
        <p14:creationId xmlns:p14="http://schemas.microsoft.com/office/powerpoint/2010/main" val="270361024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Section_Header">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AC6EBDF-65A5-2E44-B95D-DEB03C3BF53A}"/>
              </a:ext>
            </a:extLst>
          </p:cNvPr>
          <p:cNvPicPr>
            <a:picLocks noChangeAspect="1"/>
          </p:cNvPicPr>
          <p:nvPr userDrawn="1"/>
        </p:nvPicPr>
        <p:blipFill>
          <a:blip r:embed="rId2"/>
          <a:stretch>
            <a:fillRect/>
          </a:stretch>
        </p:blipFill>
        <p:spPr>
          <a:xfrm>
            <a:off x="793" y="0"/>
            <a:ext cx="12190413" cy="6858000"/>
          </a:xfrm>
          <a:prstGeom prst="rect">
            <a:avLst/>
          </a:prstGeom>
        </p:spPr>
      </p:pic>
      <p:sp>
        <p:nvSpPr>
          <p:cNvPr id="3" name="Slide Number Placeholder 2">
            <a:extLst>
              <a:ext uri="{FF2B5EF4-FFF2-40B4-BE49-F238E27FC236}">
                <a16:creationId xmlns:a16="http://schemas.microsoft.com/office/drawing/2014/main" id="{889053B1-557F-7F4D-A76E-807C679C9DDC}"/>
              </a:ext>
            </a:extLst>
          </p:cNvPr>
          <p:cNvSpPr>
            <a:spLocks noGrp="1"/>
          </p:cNvSpPr>
          <p:nvPr>
            <p:ph type="sldNum" sz="quarter" idx="10"/>
          </p:nvPr>
        </p:nvSpPr>
        <p:spPr/>
        <p:txBody>
          <a:bodyPr/>
          <a:lstStyle/>
          <a:p>
            <a:fld id="{010974C9-39F3-3947-8B5D-BF1F533E6409}" type="slidenum">
              <a:rPr lang="en-US" smtClean="0"/>
              <a:pPr/>
              <a:t>‹#›</a:t>
            </a:fld>
            <a:endParaRPr lang="en-US" sz="800"/>
          </a:p>
        </p:txBody>
      </p:sp>
      <p:sp>
        <p:nvSpPr>
          <p:cNvPr id="2" name="Title 1">
            <a:extLst>
              <a:ext uri="{FF2B5EF4-FFF2-40B4-BE49-F238E27FC236}">
                <a16:creationId xmlns:a16="http://schemas.microsoft.com/office/drawing/2014/main" id="{CFAC3A38-DF4A-E04D-8259-B1C89E852DE7}"/>
              </a:ext>
            </a:extLst>
          </p:cNvPr>
          <p:cNvSpPr>
            <a:spLocks noGrp="1"/>
          </p:cNvSpPr>
          <p:nvPr>
            <p:ph type="title" hasCustomPrompt="1"/>
          </p:nvPr>
        </p:nvSpPr>
        <p:spPr>
          <a:xfrm>
            <a:off x="467833" y="2739542"/>
            <a:ext cx="7314248" cy="1371600"/>
          </a:xfrm>
          <a:prstGeom prst="rect">
            <a:avLst/>
          </a:prstGeom>
        </p:spPr>
        <p:txBody>
          <a:bodyPr lIns="0" tIns="0" rIns="0" bIns="0"/>
          <a:lstStyle>
            <a:lvl1pPr>
              <a:lnSpc>
                <a:spcPct val="100000"/>
              </a:lnSpc>
              <a:defRPr sz="4449"/>
            </a:lvl1pPr>
          </a:lstStyle>
          <a:p>
            <a:pPr lvl="0"/>
            <a:r>
              <a:rPr lang="en-US" dirty="0"/>
              <a:t>Section header here please lorem </a:t>
            </a:r>
            <a:r>
              <a:rPr lang="en-US" dirty="0" err="1"/>
              <a:t>ipsun</a:t>
            </a:r>
            <a:r>
              <a:rPr lang="en-US" dirty="0"/>
              <a:t> </a:t>
            </a:r>
            <a:r>
              <a:rPr lang="en-US" dirty="0" err="1"/>
              <a:t>dolar</a:t>
            </a:r>
            <a:r>
              <a:rPr lang="en-US" dirty="0"/>
              <a:t>.</a:t>
            </a:r>
          </a:p>
        </p:txBody>
      </p:sp>
    </p:spTree>
    <p:extLst>
      <p:ext uri="{BB962C8B-B14F-4D97-AF65-F5344CB8AC3E}">
        <p14:creationId xmlns:p14="http://schemas.microsoft.com/office/powerpoint/2010/main" val="273272167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_Contents">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82D2058-405E-504A-B1F8-44C13E442123}"/>
              </a:ext>
            </a:extLst>
          </p:cNvPr>
          <p:cNvSpPr>
            <a:spLocks noGrp="1"/>
          </p:cNvSpPr>
          <p:nvPr>
            <p:ph type="sldNum" sz="quarter" idx="10"/>
          </p:nvPr>
        </p:nvSpPr>
        <p:spPr/>
        <p:txBody>
          <a:bodyPr/>
          <a:lstStyle/>
          <a:p>
            <a:fld id="{010974C9-39F3-3947-8B5D-BF1F533E6409}" type="slidenum">
              <a:rPr lang="en-US" smtClean="0"/>
              <a:pPr/>
              <a:t>‹#›</a:t>
            </a:fld>
            <a:endParaRPr lang="en-US" sz="800"/>
          </a:p>
        </p:txBody>
      </p:sp>
      <p:sp>
        <p:nvSpPr>
          <p:cNvPr id="10" name="Title 1">
            <a:extLst>
              <a:ext uri="{FF2B5EF4-FFF2-40B4-BE49-F238E27FC236}">
                <a16:creationId xmlns:a16="http://schemas.microsoft.com/office/drawing/2014/main" id="{73577E55-6338-C443-9BDA-B66CEA4B2DCA}"/>
              </a:ext>
            </a:extLst>
          </p:cNvPr>
          <p:cNvSpPr>
            <a:spLocks noGrp="1"/>
          </p:cNvSpPr>
          <p:nvPr>
            <p:ph type="title" hasCustomPrompt="1"/>
          </p:nvPr>
        </p:nvSpPr>
        <p:spPr>
          <a:xfrm>
            <a:off x="922592" y="218209"/>
            <a:ext cx="5942826" cy="457200"/>
          </a:xfrm>
          <a:prstGeom prst="rect">
            <a:avLst/>
          </a:prstGeom>
        </p:spPr>
        <p:txBody>
          <a:bodyPr lIns="0" tIns="0" rIns="0" bIns="0"/>
          <a:lstStyle>
            <a:lvl1pPr>
              <a:lnSpc>
                <a:spcPct val="100000"/>
              </a:lnSpc>
              <a:defRPr sz="2500"/>
            </a:lvl1pPr>
          </a:lstStyle>
          <a:p>
            <a:r>
              <a:rPr lang="en-US" dirty="0"/>
              <a:t>Contents</a:t>
            </a:r>
          </a:p>
        </p:txBody>
      </p:sp>
      <p:sp>
        <p:nvSpPr>
          <p:cNvPr id="6" name="Text Placeholder 10">
            <a:extLst>
              <a:ext uri="{FF2B5EF4-FFF2-40B4-BE49-F238E27FC236}">
                <a16:creationId xmlns:a16="http://schemas.microsoft.com/office/drawing/2014/main" id="{95E30D5F-DFDD-4780-9054-10DA228D2478}"/>
              </a:ext>
            </a:extLst>
          </p:cNvPr>
          <p:cNvSpPr>
            <a:spLocks noGrp="1"/>
          </p:cNvSpPr>
          <p:nvPr>
            <p:ph type="body" sz="quarter" idx="15" hasCustomPrompt="1"/>
          </p:nvPr>
        </p:nvSpPr>
        <p:spPr>
          <a:xfrm>
            <a:off x="8386450" y="1363937"/>
            <a:ext cx="3108555" cy="4273392"/>
          </a:xfrm>
          <a:prstGeom prst="rect">
            <a:avLst/>
          </a:prstGeom>
        </p:spPr>
        <p:txBody>
          <a:bodyPr lIns="0" tIns="0" rIns="0" bIns="0"/>
          <a:lstStyle>
            <a:lvl1pPr marL="274265" indent="-274265">
              <a:lnSpc>
                <a:spcPct val="100000"/>
              </a:lnSpc>
              <a:spcBef>
                <a:spcPts val="0"/>
              </a:spcBef>
              <a:spcAft>
                <a:spcPts val="400"/>
              </a:spcAft>
              <a:buSzPct val="70000"/>
              <a:buFontTx/>
              <a:buBlip>
                <a:blip r:embed="rId2">
                  <a:extLst>
                    <a:ext uri="{96DAC541-7B7A-43D3-8B79-37D633B846F1}">
                      <asvg:svgBlip xmlns:asvg="http://schemas.microsoft.com/office/drawing/2016/SVG/main" r:embed="rId3"/>
                    </a:ext>
                  </a:extLst>
                </a:blip>
              </a:buBlip>
              <a:defRPr sz="1400" b="0" i="0">
                <a:latin typeface="+mn-lt"/>
              </a:defRPr>
            </a:lvl1pPr>
            <a:lvl2pPr>
              <a:buNone/>
              <a:defRPr/>
            </a:lvl2pPr>
            <a:lvl3pPr>
              <a:buNone/>
              <a:defRPr/>
            </a:lvl3pPr>
            <a:lvl4pPr>
              <a:buNone/>
              <a:defRPr/>
            </a:lvl4pPr>
            <a:lvl5pPr>
              <a:buNone/>
              <a:defRPr/>
            </a:lvl5pPr>
          </a:lstStyle>
          <a:p>
            <a:pPr lvl="0"/>
            <a:r>
              <a:rPr lang="en-US" dirty="0"/>
              <a:t>Lorem </a:t>
            </a:r>
            <a:r>
              <a:rPr lang="en-US" dirty="0" err="1"/>
              <a:t>Ipsun</a:t>
            </a:r>
            <a:r>
              <a:rPr lang="en-US" dirty="0"/>
              <a:t> </a:t>
            </a:r>
          </a:p>
          <a:p>
            <a:pPr lvl="0"/>
            <a:r>
              <a:rPr lang="en-US" dirty="0"/>
              <a:t>Dolor sit </a:t>
            </a:r>
            <a:r>
              <a:rPr lang="en-US" dirty="0" err="1"/>
              <a:t>amet</a:t>
            </a:r>
            <a:endParaRPr lang="en-US" dirty="0"/>
          </a:p>
          <a:p>
            <a:pPr lvl="0"/>
            <a:r>
              <a:rPr lang="en-US" dirty="0" err="1"/>
              <a:t>Consectetuer</a:t>
            </a:r>
            <a:r>
              <a:rPr lang="en-US" dirty="0"/>
              <a:t> </a:t>
            </a:r>
            <a:r>
              <a:rPr lang="en-US" dirty="0" err="1"/>
              <a:t>adipiscing</a:t>
            </a:r>
            <a:r>
              <a:rPr lang="en-US" dirty="0"/>
              <a:t> </a:t>
            </a:r>
          </a:p>
          <a:p>
            <a:pPr lvl="0"/>
            <a:r>
              <a:rPr lang="en-US" dirty="0" err="1"/>
              <a:t>Elit</a:t>
            </a:r>
            <a:r>
              <a:rPr lang="en-US" dirty="0"/>
              <a:t> sed </a:t>
            </a:r>
          </a:p>
          <a:p>
            <a:pPr lvl="0"/>
            <a:r>
              <a:rPr lang="en-US" dirty="0"/>
              <a:t>Diam </a:t>
            </a:r>
            <a:r>
              <a:rPr lang="en-US" dirty="0" err="1"/>
              <a:t>nonummy</a:t>
            </a:r>
            <a:r>
              <a:rPr lang="en-US" dirty="0"/>
              <a:t> </a:t>
            </a:r>
            <a:r>
              <a:rPr lang="en-US" dirty="0" err="1"/>
              <a:t>nibh</a:t>
            </a:r>
            <a:r>
              <a:rPr lang="en-US" dirty="0"/>
              <a:t> </a:t>
            </a:r>
          </a:p>
          <a:p>
            <a:pPr lvl="0"/>
            <a:r>
              <a:rPr lang="en-US" dirty="0" err="1"/>
              <a:t>Euismod</a:t>
            </a:r>
            <a:r>
              <a:rPr lang="en-US" dirty="0"/>
              <a:t> </a:t>
            </a:r>
            <a:r>
              <a:rPr lang="en-US" dirty="0" err="1"/>
              <a:t>tincidunt</a:t>
            </a:r>
            <a:r>
              <a:rPr lang="en-US" dirty="0"/>
              <a:t> </a:t>
            </a:r>
          </a:p>
          <a:p>
            <a:pPr lvl="0"/>
            <a:r>
              <a:rPr lang="en-US" dirty="0"/>
              <a:t>Ut </a:t>
            </a:r>
            <a:r>
              <a:rPr lang="en-US" dirty="0" err="1"/>
              <a:t>laoreet</a:t>
            </a:r>
            <a:r>
              <a:rPr lang="en-US" dirty="0"/>
              <a:t> </a:t>
            </a:r>
          </a:p>
          <a:p>
            <a:pPr lvl="0"/>
            <a:r>
              <a:rPr lang="en-US" dirty="0"/>
              <a:t>Dolore magna </a:t>
            </a:r>
          </a:p>
          <a:p>
            <a:pPr lvl="0"/>
            <a:r>
              <a:rPr lang="en-US" dirty="0" err="1"/>
              <a:t>Aliquam</a:t>
            </a:r>
            <a:r>
              <a:rPr lang="en-US" dirty="0"/>
              <a:t> </a:t>
            </a:r>
            <a:r>
              <a:rPr lang="en-US" dirty="0" err="1"/>
              <a:t>erat</a:t>
            </a:r>
            <a:r>
              <a:rPr lang="en-US" dirty="0"/>
              <a:t> </a:t>
            </a:r>
          </a:p>
          <a:p>
            <a:pPr lvl="0"/>
            <a:r>
              <a:rPr lang="en-US" dirty="0"/>
              <a:t>Ut </a:t>
            </a:r>
            <a:r>
              <a:rPr lang="en-US" dirty="0" err="1"/>
              <a:t>wisi</a:t>
            </a:r>
            <a:r>
              <a:rPr lang="en-US" dirty="0"/>
              <a:t> </a:t>
            </a:r>
            <a:r>
              <a:rPr lang="en-US" dirty="0" err="1"/>
              <a:t>enim</a:t>
            </a:r>
            <a:r>
              <a:rPr lang="en-US" dirty="0"/>
              <a:t> ad minim</a:t>
            </a:r>
          </a:p>
        </p:txBody>
      </p:sp>
    </p:spTree>
    <p:extLst>
      <p:ext uri="{BB962C8B-B14F-4D97-AF65-F5344CB8AC3E}">
        <p14:creationId xmlns:p14="http://schemas.microsoft.com/office/powerpoint/2010/main" val="388805520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E441A8B-FA2C-9441-B506-25CBAA562BDB}"/>
              </a:ext>
            </a:extLst>
          </p:cNvPr>
          <p:cNvPicPr>
            <a:picLocks noChangeAspect="1"/>
          </p:cNvPicPr>
          <p:nvPr userDrawn="1"/>
        </p:nvPicPr>
        <p:blipFill>
          <a:blip r:embed="rId2"/>
          <a:stretch>
            <a:fillRect/>
          </a:stretch>
        </p:blipFill>
        <p:spPr>
          <a:xfrm>
            <a:off x="793" y="0"/>
            <a:ext cx="12190413" cy="6858000"/>
          </a:xfrm>
          <a:prstGeom prst="rect">
            <a:avLst/>
          </a:prstGeom>
        </p:spPr>
      </p:pic>
      <p:sp>
        <p:nvSpPr>
          <p:cNvPr id="3" name="Slide Number Placeholder 2">
            <a:extLst>
              <a:ext uri="{FF2B5EF4-FFF2-40B4-BE49-F238E27FC236}">
                <a16:creationId xmlns:a16="http://schemas.microsoft.com/office/drawing/2014/main" id="{582D2058-405E-504A-B1F8-44C13E442123}"/>
              </a:ext>
            </a:extLst>
          </p:cNvPr>
          <p:cNvSpPr>
            <a:spLocks noGrp="1"/>
          </p:cNvSpPr>
          <p:nvPr>
            <p:ph type="sldNum" sz="quarter" idx="10"/>
          </p:nvPr>
        </p:nvSpPr>
        <p:spPr/>
        <p:txBody>
          <a:bodyPr/>
          <a:lstStyle/>
          <a:p>
            <a:fld id="{010974C9-39F3-3947-8B5D-BF1F533E6409}" type="slidenum">
              <a:rPr lang="en-US" smtClean="0"/>
              <a:pPr/>
              <a:t>‹#›</a:t>
            </a:fld>
            <a:endParaRPr lang="en-US" sz="800"/>
          </a:p>
        </p:txBody>
      </p:sp>
      <p:sp>
        <p:nvSpPr>
          <p:cNvPr id="8" name="Text Placeholder 10">
            <a:extLst>
              <a:ext uri="{FF2B5EF4-FFF2-40B4-BE49-F238E27FC236}">
                <a16:creationId xmlns:a16="http://schemas.microsoft.com/office/drawing/2014/main" id="{1B199B05-F6AD-8A4A-95C2-BE15D64CDFFE}"/>
              </a:ext>
            </a:extLst>
          </p:cNvPr>
          <p:cNvSpPr>
            <a:spLocks noGrp="1"/>
          </p:cNvSpPr>
          <p:nvPr>
            <p:ph type="body" sz="quarter" idx="15" hasCustomPrompt="1"/>
          </p:nvPr>
        </p:nvSpPr>
        <p:spPr>
          <a:xfrm>
            <a:off x="457140" y="1713071"/>
            <a:ext cx="3108555" cy="4273392"/>
          </a:xfrm>
          <a:prstGeom prst="rect">
            <a:avLst/>
          </a:prstGeom>
        </p:spPr>
        <p:txBody>
          <a:bodyPr lIns="0" tIns="0" rIns="0" bIns="0"/>
          <a:lstStyle>
            <a:lvl1pPr marL="274265" indent="-274265">
              <a:lnSpc>
                <a:spcPct val="100000"/>
              </a:lnSpc>
              <a:spcBef>
                <a:spcPts val="0"/>
              </a:spcBef>
              <a:spcAft>
                <a:spcPts val="400"/>
              </a:spcAft>
              <a:buSzPct val="70000"/>
              <a:buFontTx/>
              <a:buBlip>
                <a:blip r:embed="rId3">
                  <a:extLst>
                    <a:ext uri="{96DAC541-7B7A-43D3-8B79-37D633B846F1}">
                      <asvg:svgBlip xmlns:asvg="http://schemas.microsoft.com/office/drawing/2016/SVG/main" r:embed="rId4"/>
                    </a:ext>
                  </a:extLst>
                </a:blip>
              </a:buBlip>
              <a:defRPr sz="1400" b="0" i="0">
                <a:latin typeface="+mn-lt"/>
              </a:defRPr>
            </a:lvl1pPr>
            <a:lvl2pPr>
              <a:buNone/>
              <a:defRPr/>
            </a:lvl2pPr>
            <a:lvl3pPr>
              <a:buNone/>
              <a:defRPr/>
            </a:lvl3pPr>
            <a:lvl4pPr>
              <a:buNone/>
              <a:defRPr/>
            </a:lvl4pPr>
            <a:lvl5pPr>
              <a:buNone/>
              <a:defRPr/>
            </a:lvl5pPr>
          </a:lstStyle>
          <a:p>
            <a:pPr lvl="0"/>
            <a:r>
              <a:rPr lang="en-US" dirty="0"/>
              <a:t>Lorem </a:t>
            </a:r>
            <a:r>
              <a:rPr lang="en-US" dirty="0" err="1"/>
              <a:t>Ipsun</a:t>
            </a:r>
            <a:r>
              <a:rPr lang="en-US" dirty="0"/>
              <a:t> </a:t>
            </a:r>
          </a:p>
          <a:p>
            <a:pPr lvl="0"/>
            <a:r>
              <a:rPr lang="en-US" dirty="0"/>
              <a:t>Dolor sit </a:t>
            </a:r>
            <a:r>
              <a:rPr lang="en-US" dirty="0" err="1"/>
              <a:t>amet</a:t>
            </a:r>
            <a:endParaRPr lang="en-US" dirty="0"/>
          </a:p>
          <a:p>
            <a:pPr lvl="0"/>
            <a:r>
              <a:rPr lang="en-US" dirty="0" err="1"/>
              <a:t>Consectetuer</a:t>
            </a:r>
            <a:r>
              <a:rPr lang="en-US" dirty="0"/>
              <a:t> </a:t>
            </a:r>
            <a:r>
              <a:rPr lang="en-US" dirty="0" err="1"/>
              <a:t>adipiscing</a:t>
            </a:r>
            <a:r>
              <a:rPr lang="en-US" dirty="0"/>
              <a:t> </a:t>
            </a:r>
          </a:p>
          <a:p>
            <a:pPr lvl="0"/>
            <a:r>
              <a:rPr lang="en-US" dirty="0" err="1"/>
              <a:t>Elit</a:t>
            </a:r>
            <a:r>
              <a:rPr lang="en-US" dirty="0"/>
              <a:t> sed </a:t>
            </a:r>
          </a:p>
          <a:p>
            <a:pPr lvl="0"/>
            <a:r>
              <a:rPr lang="en-US" dirty="0"/>
              <a:t>Diam </a:t>
            </a:r>
            <a:r>
              <a:rPr lang="en-US" dirty="0" err="1"/>
              <a:t>nonummy</a:t>
            </a:r>
            <a:r>
              <a:rPr lang="en-US" dirty="0"/>
              <a:t> </a:t>
            </a:r>
            <a:r>
              <a:rPr lang="en-US" dirty="0" err="1"/>
              <a:t>nibh</a:t>
            </a:r>
            <a:r>
              <a:rPr lang="en-US" dirty="0"/>
              <a:t> </a:t>
            </a:r>
          </a:p>
          <a:p>
            <a:pPr lvl="0"/>
            <a:r>
              <a:rPr lang="en-US" dirty="0" err="1"/>
              <a:t>Euismod</a:t>
            </a:r>
            <a:r>
              <a:rPr lang="en-US" dirty="0"/>
              <a:t> </a:t>
            </a:r>
            <a:r>
              <a:rPr lang="en-US" dirty="0" err="1"/>
              <a:t>tincidunt</a:t>
            </a:r>
            <a:r>
              <a:rPr lang="en-US" dirty="0"/>
              <a:t> </a:t>
            </a:r>
          </a:p>
          <a:p>
            <a:pPr lvl="0"/>
            <a:r>
              <a:rPr lang="en-US" dirty="0"/>
              <a:t>Ut </a:t>
            </a:r>
            <a:r>
              <a:rPr lang="en-US" dirty="0" err="1"/>
              <a:t>laoreet</a:t>
            </a:r>
            <a:r>
              <a:rPr lang="en-US" dirty="0"/>
              <a:t> </a:t>
            </a:r>
          </a:p>
          <a:p>
            <a:pPr lvl="0"/>
            <a:r>
              <a:rPr lang="en-US" dirty="0"/>
              <a:t>Dolore magna </a:t>
            </a:r>
          </a:p>
          <a:p>
            <a:pPr lvl="0"/>
            <a:r>
              <a:rPr lang="en-US" dirty="0" err="1"/>
              <a:t>Aliquam</a:t>
            </a:r>
            <a:r>
              <a:rPr lang="en-US" dirty="0"/>
              <a:t> </a:t>
            </a:r>
            <a:r>
              <a:rPr lang="en-US" dirty="0" err="1"/>
              <a:t>erat</a:t>
            </a:r>
            <a:r>
              <a:rPr lang="en-US" dirty="0"/>
              <a:t> </a:t>
            </a:r>
          </a:p>
          <a:p>
            <a:pPr lvl="0"/>
            <a:r>
              <a:rPr lang="en-US" dirty="0"/>
              <a:t>Ut </a:t>
            </a:r>
            <a:r>
              <a:rPr lang="en-US" dirty="0" err="1"/>
              <a:t>wisi</a:t>
            </a:r>
            <a:r>
              <a:rPr lang="en-US" dirty="0"/>
              <a:t> </a:t>
            </a:r>
            <a:r>
              <a:rPr lang="en-US" dirty="0" err="1"/>
              <a:t>enim</a:t>
            </a:r>
            <a:r>
              <a:rPr lang="en-US" dirty="0"/>
              <a:t> ad minim</a:t>
            </a:r>
          </a:p>
        </p:txBody>
      </p:sp>
      <p:sp>
        <p:nvSpPr>
          <p:cNvPr id="10" name="Title 1">
            <a:extLst>
              <a:ext uri="{FF2B5EF4-FFF2-40B4-BE49-F238E27FC236}">
                <a16:creationId xmlns:a16="http://schemas.microsoft.com/office/drawing/2014/main" id="{73577E55-6338-C443-9BDA-B66CEA4B2DCA}"/>
              </a:ext>
            </a:extLst>
          </p:cNvPr>
          <p:cNvSpPr>
            <a:spLocks noGrp="1"/>
          </p:cNvSpPr>
          <p:nvPr>
            <p:ph type="title" hasCustomPrompt="1"/>
          </p:nvPr>
        </p:nvSpPr>
        <p:spPr>
          <a:xfrm>
            <a:off x="457140" y="800100"/>
            <a:ext cx="5942826" cy="457200"/>
          </a:xfrm>
          <a:prstGeom prst="rect">
            <a:avLst/>
          </a:prstGeom>
        </p:spPr>
        <p:txBody>
          <a:bodyPr lIns="0" tIns="0" rIns="0" bIns="0"/>
          <a:lstStyle>
            <a:lvl1pPr>
              <a:lnSpc>
                <a:spcPct val="100000"/>
              </a:lnSpc>
              <a:defRPr sz="2500"/>
            </a:lvl1pPr>
          </a:lstStyle>
          <a:p>
            <a:r>
              <a:rPr lang="en-US" dirty="0"/>
              <a:t>Contents</a:t>
            </a:r>
          </a:p>
        </p:txBody>
      </p:sp>
    </p:spTree>
    <p:extLst>
      <p:ext uri="{BB962C8B-B14F-4D97-AF65-F5344CB8AC3E}">
        <p14:creationId xmlns:p14="http://schemas.microsoft.com/office/powerpoint/2010/main" val="383417736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Section_Header">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AC6EBDF-65A5-2E44-B95D-DEB03C3BF53A}"/>
              </a:ext>
            </a:extLst>
          </p:cNvPr>
          <p:cNvPicPr>
            <a:picLocks noChangeAspect="1"/>
          </p:cNvPicPr>
          <p:nvPr userDrawn="1"/>
        </p:nvPicPr>
        <p:blipFill>
          <a:blip r:embed="rId2"/>
          <a:stretch>
            <a:fillRect/>
          </a:stretch>
        </p:blipFill>
        <p:spPr>
          <a:xfrm>
            <a:off x="793" y="0"/>
            <a:ext cx="12190413" cy="6858000"/>
          </a:xfrm>
          <a:prstGeom prst="rect">
            <a:avLst/>
          </a:prstGeom>
        </p:spPr>
      </p:pic>
      <p:sp>
        <p:nvSpPr>
          <p:cNvPr id="3" name="Slide Number Placeholder 2">
            <a:extLst>
              <a:ext uri="{FF2B5EF4-FFF2-40B4-BE49-F238E27FC236}">
                <a16:creationId xmlns:a16="http://schemas.microsoft.com/office/drawing/2014/main" id="{889053B1-557F-7F4D-A76E-807C679C9DDC}"/>
              </a:ext>
            </a:extLst>
          </p:cNvPr>
          <p:cNvSpPr>
            <a:spLocks noGrp="1"/>
          </p:cNvSpPr>
          <p:nvPr>
            <p:ph type="sldNum" sz="quarter" idx="10"/>
          </p:nvPr>
        </p:nvSpPr>
        <p:spPr/>
        <p:txBody>
          <a:bodyPr/>
          <a:lstStyle/>
          <a:p>
            <a:fld id="{010974C9-39F3-3947-8B5D-BF1F533E6409}" type="slidenum">
              <a:rPr lang="en-US" smtClean="0"/>
              <a:pPr/>
              <a:t>‹#›</a:t>
            </a:fld>
            <a:endParaRPr lang="en-US" sz="800"/>
          </a:p>
        </p:txBody>
      </p:sp>
      <p:sp>
        <p:nvSpPr>
          <p:cNvPr id="2" name="Title 1">
            <a:extLst>
              <a:ext uri="{FF2B5EF4-FFF2-40B4-BE49-F238E27FC236}">
                <a16:creationId xmlns:a16="http://schemas.microsoft.com/office/drawing/2014/main" id="{CFAC3A38-DF4A-E04D-8259-B1C89E852DE7}"/>
              </a:ext>
            </a:extLst>
          </p:cNvPr>
          <p:cNvSpPr>
            <a:spLocks noGrp="1"/>
          </p:cNvSpPr>
          <p:nvPr>
            <p:ph type="title" hasCustomPrompt="1"/>
          </p:nvPr>
        </p:nvSpPr>
        <p:spPr>
          <a:xfrm>
            <a:off x="467833" y="2739542"/>
            <a:ext cx="7314248" cy="1371600"/>
          </a:xfrm>
          <a:prstGeom prst="rect">
            <a:avLst/>
          </a:prstGeom>
        </p:spPr>
        <p:txBody>
          <a:bodyPr lIns="0" tIns="0" rIns="0" bIns="0"/>
          <a:lstStyle>
            <a:lvl1pPr>
              <a:lnSpc>
                <a:spcPct val="100000"/>
              </a:lnSpc>
              <a:defRPr sz="4449"/>
            </a:lvl1pPr>
          </a:lstStyle>
          <a:p>
            <a:pPr lvl="0"/>
            <a:r>
              <a:rPr lang="en-US" dirty="0"/>
              <a:t>Section header here please lorem </a:t>
            </a:r>
            <a:r>
              <a:rPr lang="en-US" dirty="0" err="1"/>
              <a:t>ipsun</a:t>
            </a:r>
            <a:r>
              <a:rPr lang="en-US" dirty="0"/>
              <a:t> </a:t>
            </a:r>
            <a:r>
              <a:rPr lang="en-US" dirty="0" err="1"/>
              <a:t>dolar</a:t>
            </a:r>
            <a:r>
              <a:rPr lang="en-US" dirty="0"/>
              <a:t>.</a:t>
            </a:r>
          </a:p>
        </p:txBody>
      </p:sp>
    </p:spTree>
    <p:extLst>
      <p:ext uri="{BB962C8B-B14F-4D97-AF65-F5344CB8AC3E}">
        <p14:creationId xmlns:p14="http://schemas.microsoft.com/office/powerpoint/2010/main" val="310746627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Section_Header">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AC6EBDF-65A5-2E44-B95D-DEB03C3BF53A}"/>
              </a:ext>
            </a:extLst>
          </p:cNvPr>
          <p:cNvPicPr>
            <a:picLocks noChangeAspect="1"/>
          </p:cNvPicPr>
          <p:nvPr userDrawn="1"/>
        </p:nvPicPr>
        <p:blipFill>
          <a:blip r:embed="rId2"/>
          <a:srcRect/>
          <a:stretch/>
        </p:blipFill>
        <p:spPr>
          <a:xfrm>
            <a:off x="793" y="0"/>
            <a:ext cx="12190413" cy="6858000"/>
          </a:xfrm>
          <a:prstGeom prst="rect">
            <a:avLst/>
          </a:prstGeom>
        </p:spPr>
      </p:pic>
      <p:sp>
        <p:nvSpPr>
          <p:cNvPr id="3" name="Slide Number Placeholder 2">
            <a:extLst>
              <a:ext uri="{FF2B5EF4-FFF2-40B4-BE49-F238E27FC236}">
                <a16:creationId xmlns:a16="http://schemas.microsoft.com/office/drawing/2014/main" id="{889053B1-557F-7F4D-A76E-807C679C9DDC}"/>
              </a:ext>
            </a:extLst>
          </p:cNvPr>
          <p:cNvSpPr>
            <a:spLocks noGrp="1"/>
          </p:cNvSpPr>
          <p:nvPr>
            <p:ph type="sldNum" sz="quarter" idx="10"/>
          </p:nvPr>
        </p:nvSpPr>
        <p:spPr/>
        <p:txBody>
          <a:bodyPr/>
          <a:lstStyle/>
          <a:p>
            <a:fld id="{010974C9-39F3-3947-8B5D-BF1F533E6409}" type="slidenum">
              <a:rPr lang="en-US" smtClean="0"/>
              <a:pPr/>
              <a:t>‹#›</a:t>
            </a:fld>
            <a:endParaRPr lang="en-US" sz="800"/>
          </a:p>
        </p:txBody>
      </p:sp>
      <p:sp>
        <p:nvSpPr>
          <p:cNvPr id="2" name="Title 1">
            <a:extLst>
              <a:ext uri="{FF2B5EF4-FFF2-40B4-BE49-F238E27FC236}">
                <a16:creationId xmlns:a16="http://schemas.microsoft.com/office/drawing/2014/main" id="{FA3E8447-E1A2-9848-B9E4-3A4EB0E2B955}"/>
              </a:ext>
            </a:extLst>
          </p:cNvPr>
          <p:cNvSpPr>
            <a:spLocks noGrp="1"/>
          </p:cNvSpPr>
          <p:nvPr>
            <p:ph type="title" hasCustomPrompt="1"/>
          </p:nvPr>
        </p:nvSpPr>
        <p:spPr>
          <a:xfrm>
            <a:off x="457140" y="2739542"/>
            <a:ext cx="7314248" cy="1371600"/>
          </a:xfrm>
          <a:prstGeom prst="rect">
            <a:avLst/>
          </a:prstGeom>
        </p:spPr>
        <p:txBody>
          <a:bodyPr lIns="0" tIns="0" rIns="0" bIns="0"/>
          <a:lstStyle>
            <a:lvl1pPr>
              <a:lnSpc>
                <a:spcPct val="100000"/>
              </a:lnSpc>
              <a:defRPr sz="4449"/>
            </a:lvl1pPr>
          </a:lstStyle>
          <a:p>
            <a:r>
              <a:rPr lang="en-US" dirty="0"/>
              <a:t>Section header here please lorem </a:t>
            </a:r>
            <a:r>
              <a:rPr lang="en-US" dirty="0" err="1"/>
              <a:t>ipsun</a:t>
            </a:r>
            <a:r>
              <a:rPr lang="en-US" dirty="0"/>
              <a:t> </a:t>
            </a:r>
            <a:r>
              <a:rPr lang="en-US" dirty="0" err="1"/>
              <a:t>dolar</a:t>
            </a:r>
            <a:r>
              <a:rPr lang="en-US" dirty="0"/>
              <a:t>.</a:t>
            </a:r>
          </a:p>
        </p:txBody>
      </p:sp>
    </p:spTree>
    <p:extLst>
      <p:ext uri="{BB962C8B-B14F-4D97-AF65-F5344CB8AC3E}">
        <p14:creationId xmlns:p14="http://schemas.microsoft.com/office/powerpoint/2010/main" val="216672417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Contact_Pag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89053B1-557F-7F4D-A76E-807C679C9DDC}"/>
              </a:ext>
            </a:extLst>
          </p:cNvPr>
          <p:cNvSpPr>
            <a:spLocks noGrp="1"/>
          </p:cNvSpPr>
          <p:nvPr>
            <p:ph type="sldNum" sz="quarter" idx="10"/>
          </p:nvPr>
        </p:nvSpPr>
        <p:spPr/>
        <p:txBody>
          <a:bodyPr/>
          <a:lstStyle/>
          <a:p>
            <a:fld id="{010974C9-39F3-3947-8B5D-BF1F533E6409}" type="slidenum">
              <a:rPr lang="en-US" smtClean="0"/>
              <a:pPr/>
              <a:t>‹#›</a:t>
            </a:fld>
            <a:endParaRPr lang="en-US" sz="800"/>
          </a:p>
        </p:txBody>
      </p:sp>
    </p:spTree>
    <p:extLst>
      <p:ext uri="{BB962C8B-B14F-4D97-AF65-F5344CB8AC3E}">
        <p14:creationId xmlns:p14="http://schemas.microsoft.com/office/powerpoint/2010/main" val="231895759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_Contact_Page">
    <p:bg>
      <p:bgRef idx="1001">
        <a:schemeClr val="bg1"/>
      </p:bgRef>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89053B1-557F-7F4D-A76E-807C679C9DDC}"/>
              </a:ext>
            </a:extLst>
          </p:cNvPr>
          <p:cNvSpPr>
            <a:spLocks noGrp="1"/>
          </p:cNvSpPr>
          <p:nvPr>
            <p:ph type="sldNum" sz="quarter" idx="10"/>
          </p:nvPr>
        </p:nvSpPr>
        <p:spPr/>
        <p:txBody>
          <a:bodyPr/>
          <a:lstStyle/>
          <a:p>
            <a:fld id="{010974C9-39F3-3947-8B5D-BF1F533E6409}" type="slidenum">
              <a:rPr lang="en-US" smtClean="0"/>
              <a:pPr/>
              <a:t>‹#›</a:t>
            </a:fld>
            <a:endParaRPr lang="en-US" sz="800"/>
          </a:p>
        </p:txBody>
      </p:sp>
    </p:spTree>
    <p:extLst>
      <p:ext uri="{BB962C8B-B14F-4D97-AF65-F5344CB8AC3E}">
        <p14:creationId xmlns:p14="http://schemas.microsoft.com/office/powerpoint/2010/main" val="1075405750"/>
      </p:ext>
    </p:extLst>
  </p:cSld>
  <p:clrMapOvr>
    <a:overrideClrMapping bg1="lt1" tx1="dk1" bg2="lt2" tx2="dk2" accent1="accent1" accent2="accent2" accent3="accent3" accent4="accent4" accent5="accent5" accent6="accent6" hlink="hlink" folHlink="folHlink"/>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Section_Header">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2F34D87-7A61-9143-9C28-C73EB4D96FB4}"/>
              </a:ext>
            </a:extLst>
          </p:cNvPr>
          <p:cNvPicPr>
            <a:picLocks noChangeAspect="1"/>
          </p:cNvPicPr>
          <p:nvPr userDrawn="1"/>
        </p:nvPicPr>
        <p:blipFill>
          <a:blip r:embed="rId2"/>
          <a:stretch>
            <a:fillRect/>
          </a:stretch>
        </p:blipFill>
        <p:spPr>
          <a:xfrm>
            <a:off x="793" y="0"/>
            <a:ext cx="12190413" cy="6858000"/>
          </a:xfrm>
          <a:prstGeom prst="rect">
            <a:avLst/>
          </a:prstGeom>
        </p:spPr>
      </p:pic>
      <p:sp>
        <p:nvSpPr>
          <p:cNvPr id="3" name="Slide Number Placeholder 2">
            <a:extLst>
              <a:ext uri="{FF2B5EF4-FFF2-40B4-BE49-F238E27FC236}">
                <a16:creationId xmlns:a16="http://schemas.microsoft.com/office/drawing/2014/main" id="{889053B1-557F-7F4D-A76E-807C679C9DDC}"/>
              </a:ext>
            </a:extLst>
          </p:cNvPr>
          <p:cNvSpPr>
            <a:spLocks noGrp="1"/>
          </p:cNvSpPr>
          <p:nvPr>
            <p:ph type="sldNum" sz="quarter" idx="10"/>
          </p:nvPr>
        </p:nvSpPr>
        <p:spPr/>
        <p:txBody>
          <a:bodyPr/>
          <a:lstStyle>
            <a:lvl1pPr>
              <a:defRPr>
                <a:solidFill>
                  <a:schemeClr val="bg1"/>
                </a:solidFill>
              </a:defRPr>
            </a:lvl1pPr>
          </a:lstStyle>
          <a:p>
            <a:fld id="{010974C9-39F3-3947-8B5D-BF1F533E6409}" type="slidenum">
              <a:rPr lang="en-US" smtClean="0"/>
              <a:pPr/>
              <a:t>‹#›</a:t>
            </a:fld>
            <a:endParaRPr lang="en-US"/>
          </a:p>
        </p:txBody>
      </p:sp>
      <p:sp>
        <p:nvSpPr>
          <p:cNvPr id="7" name="Text Placeholder 10">
            <a:extLst>
              <a:ext uri="{FF2B5EF4-FFF2-40B4-BE49-F238E27FC236}">
                <a16:creationId xmlns:a16="http://schemas.microsoft.com/office/drawing/2014/main" id="{82C72ECB-F509-AF43-A5DA-DA10808E6716}"/>
              </a:ext>
            </a:extLst>
          </p:cNvPr>
          <p:cNvSpPr>
            <a:spLocks noGrp="1"/>
          </p:cNvSpPr>
          <p:nvPr>
            <p:ph type="body" sz="quarter" idx="15" hasCustomPrompt="1"/>
          </p:nvPr>
        </p:nvSpPr>
        <p:spPr>
          <a:xfrm>
            <a:off x="394084" y="6345936"/>
            <a:ext cx="2742843" cy="365760"/>
          </a:xfrm>
          <a:prstGeom prst="rect">
            <a:avLst/>
          </a:prstGeom>
        </p:spPr>
        <p:txBody>
          <a:bodyPr lIns="91440" tIns="45720" rIns="91440" bIns="45720" anchor="t"/>
          <a:lstStyle>
            <a:lvl1pPr marL="0" indent="0">
              <a:lnSpc>
                <a:spcPts val="2000"/>
              </a:lnSpc>
              <a:spcBef>
                <a:spcPts val="0"/>
              </a:spcBef>
              <a:buFont typeface="+mj-lt"/>
              <a:buNone/>
              <a:defRPr sz="800" b="0" i="0">
                <a:solidFill>
                  <a:schemeClr val="bg1"/>
                </a:solidFill>
                <a:latin typeface="+mn-lt"/>
              </a:defRPr>
            </a:lvl1pPr>
            <a:lvl2pPr>
              <a:buNone/>
              <a:defRPr/>
            </a:lvl2pPr>
            <a:lvl3pPr>
              <a:buNone/>
              <a:defRPr/>
            </a:lvl3pPr>
            <a:lvl4pPr>
              <a:buNone/>
              <a:defRPr/>
            </a:lvl4pPr>
            <a:lvl5pPr>
              <a:buNone/>
              <a:defRPr/>
            </a:lvl5pPr>
          </a:lstStyle>
          <a:p>
            <a:pPr lvl="0"/>
            <a:r>
              <a:rPr lang="en-US" dirty="0"/>
              <a:t>Section Title</a:t>
            </a:r>
          </a:p>
        </p:txBody>
      </p:sp>
      <p:sp>
        <p:nvSpPr>
          <p:cNvPr id="2" name="Title 1">
            <a:extLst>
              <a:ext uri="{FF2B5EF4-FFF2-40B4-BE49-F238E27FC236}">
                <a16:creationId xmlns:a16="http://schemas.microsoft.com/office/drawing/2014/main" id="{EC188749-F528-E842-8A28-A681D225BA28}"/>
              </a:ext>
            </a:extLst>
          </p:cNvPr>
          <p:cNvSpPr>
            <a:spLocks noGrp="1"/>
          </p:cNvSpPr>
          <p:nvPr>
            <p:ph type="title" hasCustomPrompt="1"/>
          </p:nvPr>
        </p:nvSpPr>
        <p:spPr>
          <a:xfrm>
            <a:off x="477016" y="2743200"/>
            <a:ext cx="7314248" cy="1371600"/>
          </a:xfrm>
          <a:prstGeom prst="rect">
            <a:avLst/>
          </a:prstGeom>
        </p:spPr>
        <p:txBody>
          <a:bodyPr lIns="0" tIns="0" rIns="0" bIns="0"/>
          <a:lstStyle>
            <a:lvl1pPr>
              <a:lnSpc>
                <a:spcPct val="100000"/>
              </a:lnSpc>
              <a:defRPr sz="4449">
                <a:solidFill>
                  <a:schemeClr val="bg1"/>
                </a:solidFill>
              </a:defRPr>
            </a:lvl1pPr>
          </a:lstStyle>
          <a:p>
            <a:pPr lvl="0"/>
            <a:r>
              <a:rPr lang="en-US" dirty="0"/>
              <a:t>Section header here please lorem </a:t>
            </a:r>
            <a:r>
              <a:rPr lang="en-US" dirty="0" err="1"/>
              <a:t>ipsun</a:t>
            </a:r>
            <a:r>
              <a:rPr lang="en-US" dirty="0"/>
              <a:t> </a:t>
            </a:r>
            <a:r>
              <a:rPr lang="en-US" dirty="0" err="1"/>
              <a:t>dolar</a:t>
            </a:r>
            <a:r>
              <a:rPr lang="en-US" dirty="0"/>
              <a:t>.</a:t>
            </a:r>
          </a:p>
        </p:txBody>
      </p:sp>
    </p:spTree>
    <p:extLst>
      <p:ext uri="{BB962C8B-B14F-4D97-AF65-F5344CB8AC3E}">
        <p14:creationId xmlns:p14="http://schemas.microsoft.com/office/powerpoint/2010/main" val="342229070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Section_Header">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7BA6035-87BC-1347-BD53-769E25EDFCEA}"/>
              </a:ext>
            </a:extLst>
          </p:cNvPr>
          <p:cNvPicPr>
            <a:picLocks noChangeAspect="1"/>
          </p:cNvPicPr>
          <p:nvPr userDrawn="1"/>
        </p:nvPicPr>
        <p:blipFill>
          <a:blip r:embed="rId2"/>
          <a:stretch>
            <a:fillRect/>
          </a:stretch>
        </p:blipFill>
        <p:spPr>
          <a:xfrm>
            <a:off x="793" y="0"/>
            <a:ext cx="12190413" cy="6858000"/>
          </a:xfrm>
          <a:prstGeom prst="rect">
            <a:avLst/>
          </a:prstGeom>
        </p:spPr>
      </p:pic>
      <p:sp>
        <p:nvSpPr>
          <p:cNvPr id="3" name="Slide Number Placeholder 2">
            <a:extLst>
              <a:ext uri="{FF2B5EF4-FFF2-40B4-BE49-F238E27FC236}">
                <a16:creationId xmlns:a16="http://schemas.microsoft.com/office/drawing/2014/main" id="{889053B1-557F-7F4D-A76E-807C679C9DDC}"/>
              </a:ext>
            </a:extLst>
          </p:cNvPr>
          <p:cNvSpPr>
            <a:spLocks noGrp="1"/>
          </p:cNvSpPr>
          <p:nvPr>
            <p:ph type="sldNum" sz="quarter" idx="10"/>
          </p:nvPr>
        </p:nvSpPr>
        <p:spPr/>
        <p:txBody>
          <a:bodyPr/>
          <a:lstStyle/>
          <a:p>
            <a:fld id="{010974C9-39F3-3947-8B5D-BF1F533E6409}" type="slidenum">
              <a:rPr lang="en-US" smtClean="0"/>
              <a:pPr/>
              <a:t>‹#›</a:t>
            </a:fld>
            <a:endParaRPr lang="en-US" sz="800"/>
          </a:p>
        </p:txBody>
      </p:sp>
      <p:sp>
        <p:nvSpPr>
          <p:cNvPr id="2" name="Title 1">
            <a:extLst>
              <a:ext uri="{FF2B5EF4-FFF2-40B4-BE49-F238E27FC236}">
                <a16:creationId xmlns:a16="http://schemas.microsoft.com/office/drawing/2014/main" id="{D15A4E42-18B3-3B47-A6DB-2DB3ABF671F9}"/>
              </a:ext>
            </a:extLst>
          </p:cNvPr>
          <p:cNvSpPr>
            <a:spLocks noGrp="1"/>
          </p:cNvSpPr>
          <p:nvPr>
            <p:ph type="title" hasCustomPrompt="1"/>
          </p:nvPr>
        </p:nvSpPr>
        <p:spPr>
          <a:xfrm>
            <a:off x="457140" y="2743200"/>
            <a:ext cx="7314248" cy="1371600"/>
          </a:xfrm>
          <a:prstGeom prst="rect">
            <a:avLst/>
          </a:prstGeom>
        </p:spPr>
        <p:txBody>
          <a:bodyPr lIns="0" tIns="0" rIns="0" bIns="0"/>
          <a:lstStyle>
            <a:lvl1pPr>
              <a:lnSpc>
                <a:spcPct val="100000"/>
              </a:lnSpc>
              <a:defRPr sz="4449"/>
            </a:lvl1pPr>
          </a:lstStyle>
          <a:p>
            <a:pPr lvl="0"/>
            <a:r>
              <a:rPr lang="en-US" dirty="0"/>
              <a:t>Section header here please lorem </a:t>
            </a:r>
            <a:r>
              <a:rPr lang="en-US" dirty="0" err="1"/>
              <a:t>ipsun</a:t>
            </a:r>
            <a:r>
              <a:rPr lang="en-US" dirty="0"/>
              <a:t> </a:t>
            </a:r>
            <a:r>
              <a:rPr lang="en-US" dirty="0" err="1"/>
              <a:t>dolar</a:t>
            </a:r>
            <a:r>
              <a:rPr lang="en-US" dirty="0"/>
              <a:t>.</a:t>
            </a:r>
          </a:p>
        </p:txBody>
      </p:sp>
    </p:spTree>
    <p:extLst>
      <p:ext uri="{BB962C8B-B14F-4D97-AF65-F5344CB8AC3E}">
        <p14:creationId xmlns:p14="http://schemas.microsoft.com/office/powerpoint/2010/main" val="64537658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Contact_Pag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E1D4692-1EE3-CB4E-AB66-E773C9C6DB6E}"/>
              </a:ext>
            </a:extLst>
          </p:cNvPr>
          <p:cNvPicPr>
            <a:picLocks noChangeAspect="1"/>
          </p:cNvPicPr>
          <p:nvPr userDrawn="1"/>
        </p:nvPicPr>
        <p:blipFill>
          <a:blip r:embed="rId2"/>
          <a:stretch>
            <a:fillRect/>
          </a:stretch>
        </p:blipFill>
        <p:spPr>
          <a:xfrm>
            <a:off x="793" y="0"/>
            <a:ext cx="12190413" cy="6858000"/>
          </a:xfrm>
          <a:prstGeom prst="rect">
            <a:avLst/>
          </a:prstGeom>
        </p:spPr>
      </p:pic>
      <p:sp>
        <p:nvSpPr>
          <p:cNvPr id="3" name="Slide Number Placeholder 2">
            <a:extLst>
              <a:ext uri="{FF2B5EF4-FFF2-40B4-BE49-F238E27FC236}">
                <a16:creationId xmlns:a16="http://schemas.microsoft.com/office/drawing/2014/main" id="{889053B1-557F-7F4D-A76E-807C679C9DDC}"/>
              </a:ext>
            </a:extLst>
          </p:cNvPr>
          <p:cNvSpPr>
            <a:spLocks noGrp="1"/>
          </p:cNvSpPr>
          <p:nvPr>
            <p:ph type="sldNum" sz="quarter" idx="10"/>
          </p:nvPr>
        </p:nvSpPr>
        <p:spPr/>
        <p:txBody>
          <a:bodyPr/>
          <a:lstStyle/>
          <a:p>
            <a:fld id="{010974C9-39F3-3947-8B5D-BF1F533E6409}" type="slidenum">
              <a:rPr lang="en-US" smtClean="0"/>
              <a:pPr/>
              <a:t>‹#›</a:t>
            </a:fld>
            <a:endParaRPr lang="en-US" sz="800"/>
          </a:p>
        </p:txBody>
      </p:sp>
      <p:sp>
        <p:nvSpPr>
          <p:cNvPr id="22" name="Text Placeholder 10">
            <a:extLst>
              <a:ext uri="{FF2B5EF4-FFF2-40B4-BE49-F238E27FC236}">
                <a16:creationId xmlns:a16="http://schemas.microsoft.com/office/drawing/2014/main" id="{52FA37E7-E31B-5C4C-AD25-C492009EF492}"/>
              </a:ext>
            </a:extLst>
          </p:cNvPr>
          <p:cNvSpPr>
            <a:spLocks noGrp="1"/>
          </p:cNvSpPr>
          <p:nvPr>
            <p:ph type="body" sz="quarter" idx="13" hasCustomPrompt="1"/>
          </p:nvPr>
        </p:nvSpPr>
        <p:spPr>
          <a:xfrm>
            <a:off x="457140" y="2926081"/>
            <a:ext cx="7405675" cy="274320"/>
          </a:xfrm>
          <a:prstGeom prst="rect">
            <a:avLst/>
          </a:prstGeom>
        </p:spPr>
        <p:txBody>
          <a:bodyPr lIns="0" tIns="0" rIns="0" bIns="0"/>
          <a:lstStyle>
            <a:lvl1pPr marL="0" indent="0">
              <a:lnSpc>
                <a:spcPct val="100000"/>
              </a:lnSpc>
              <a:spcBef>
                <a:spcPts val="0"/>
              </a:spcBef>
              <a:buNone/>
              <a:defRPr sz="140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ZONDAHOME.COM</a:t>
            </a:r>
          </a:p>
        </p:txBody>
      </p:sp>
      <p:sp>
        <p:nvSpPr>
          <p:cNvPr id="24" name="Text Placeholder 10">
            <a:extLst>
              <a:ext uri="{FF2B5EF4-FFF2-40B4-BE49-F238E27FC236}">
                <a16:creationId xmlns:a16="http://schemas.microsoft.com/office/drawing/2014/main" id="{BC0F5772-4D39-8141-BA17-FDCE17D0959D}"/>
              </a:ext>
            </a:extLst>
          </p:cNvPr>
          <p:cNvSpPr>
            <a:spLocks noGrp="1"/>
          </p:cNvSpPr>
          <p:nvPr>
            <p:ph type="body" sz="quarter" idx="19" hasCustomPrompt="1"/>
          </p:nvPr>
        </p:nvSpPr>
        <p:spPr>
          <a:xfrm>
            <a:off x="457140" y="3429000"/>
            <a:ext cx="7405675" cy="868680"/>
          </a:xfrm>
          <a:prstGeom prst="rect">
            <a:avLst/>
          </a:prstGeom>
        </p:spPr>
        <p:txBody>
          <a:bodyPr lIns="0" tIns="0" rIns="0" bIns="0"/>
          <a:lstStyle>
            <a:lvl1pPr marL="0" indent="0">
              <a:lnSpc>
                <a:spcPct val="100000"/>
              </a:lnSpc>
              <a:spcBef>
                <a:spcPts val="0"/>
              </a:spcBef>
              <a:buNone/>
              <a:defRPr sz="1400" b="0" i="0">
                <a:latin typeface="GT Walsheim Regular" panose="02000503030000020003" pitchFamily="2" charset="77"/>
              </a:defRPr>
            </a:lvl1pPr>
            <a:lvl2pPr>
              <a:buNone/>
              <a:defRPr/>
            </a:lvl2pPr>
            <a:lvl3pPr>
              <a:buNone/>
              <a:defRPr/>
            </a:lvl3pPr>
            <a:lvl4pPr>
              <a:buNone/>
              <a:defRPr/>
            </a:lvl4pPr>
            <a:lvl5pPr>
              <a:buNone/>
              <a:defRPr/>
            </a:lvl5pPr>
          </a:lstStyle>
          <a:p>
            <a:pPr lvl="0"/>
            <a:r>
              <a:rPr lang="en-US" dirty="0"/>
              <a:t>Zonda </a:t>
            </a:r>
          </a:p>
          <a:p>
            <a:pPr lvl="0"/>
            <a:r>
              <a:rPr lang="en-US" dirty="0"/>
              <a:t>3200 Bristol Street, Suite 640</a:t>
            </a:r>
          </a:p>
          <a:p>
            <a:pPr lvl="0"/>
            <a:r>
              <a:rPr lang="en-US" dirty="0"/>
              <a:t>Costa Mesa, CA 92626</a:t>
            </a:r>
          </a:p>
          <a:p>
            <a:pPr lvl="0"/>
            <a:r>
              <a:rPr lang="en-US" dirty="0"/>
              <a:t>(877) 966-3210</a:t>
            </a:r>
          </a:p>
        </p:txBody>
      </p:sp>
      <p:pic>
        <p:nvPicPr>
          <p:cNvPr id="11" name="Graphic 10">
            <a:hlinkClick r:id="rId3"/>
            <a:extLst>
              <a:ext uri="{FF2B5EF4-FFF2-40B4-BE49-F238E27FC236}">
                <a16:creationId xmlns:a16="http://schemas.microsoft.com/office/drawing/2014/main" id="{A47B4384-92DC-CA4B-943D-BA02E3D01CA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57140" y="4374146"/>
            <a:ext cx="380950" cy="381000"/>
          </a:xfrm>
          <a:prstGeom prst="rect">
            <a:avLst/>
          </a:prstGeom>
        </p:spPr>
      </p:pic>
      <p:pic>
        <p:nvPicPr>
          <p:cNvPr id="12" name="Graphic 11">
            <a:hlinkClick r:id="rId6"/>
            <a:extLst>
              <a:ext uri="{FF2B5EF4-FFF2-40B4-BE49-F238E27FC236}">
                <a16:creationId xmlns:a16="http://schemas.microsoft.com/office/drawing/2014/main" id="{208CFA9D-B73D-7E44-A1D9-49D05B2ABBD6}"/>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285215" y="4393196"/>
            <a:ext cx="399998" cy="342900"/>
          </a:xfrm>
          <a:prstGeom prst="rect">
            <a:avLst/>
          </a:prstGeom>
        </p:spPr>
      </p:pic>
      <p:pic>
        <p:nvPicPr>
          <p:cNvPr id="13" name="Graphic 12">
            <a:hlinkClick r:id="rId9"/>
            <a:extLst>
              <a:ext uri="{FF2B5EF4-FFF2-40B4-BE49-F238E27FC236}">
                <a16:creationId xmlns:a16="http://schemas.microsoft.com/office/drawing/2014/main" id="{9A4192B9-2FAE-274B-B67B-355F58F9DA5B}"/>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2773747" y="4393196"/>
            <a:ext cx="342855" cy="342900"/>
          </a:xfrm>
          <a:prstGeom prst="rect">
            <a:avLst/>
          </a:prstGeom>
        </p:spPr>
      </p:pic>
      <p:pic>
        <p:nvPicPr>
          <p:cNvPr id="14" name="Graphic 13">
            <a:hlinkClick r:id="rId12"/>
            <a:extLst>
              <a:ext uri="{FF2B5EF4-FFF2-40B4-BE49-F238E27FC236}">
                <a16:creationId xmlns:a16="http://schemas.microsoft.com/office/drawing/2014/main" id="{598E8972-1E44-4940-A469-6B9BA2FDD632}"/>
              </a:ext>
            </a:extLst>
          </p:cNvPr>
          <p:cNvPicPr>
            <a:picLocks noChangeAspect="1"/>
          </p:cNvPicPr>
          <p:nvPr userDrawn="1"/>
        </p:nvPicPr>
        <p:blipFill>
          <a:blip r:embed="rId13">
            <a:extLst>
              <a:ext uri="{96DAC541-7B7A-43D3-8B79-37D633B846F1}">
                <asvg:svgBlip xmlns:asvg="http://schemas.microsoft.com/office/drawing/2016/SVG/main" r:embed="rId14"/>
              </a:ext>
            </a:extLst>
          </a:blip>
          <a:stretch>
            <a:fillRect/>
          </a:stretch>
        </p:blipFill>
        <p:spPr>
          <a:xfrm>
            <a:off x="2132337" y="4370336"/>
            <a:ext cx="194285" cy="388620"/>
          </a:xfrm>
          <a:prstGeom prst="rect">
            <a:avLst/>
          </a:prstGeom>
        </p:spPr>
      </p:pic>
      <p:sp>
        <p:nvSpPr>
          <p:cNvPr id="2" name="Title 1">
            <a:extLst>
              <a:ext uri="{FF2B5EF4-FFF2-40B4-BE49-F238E27FC236}">
                <a16:creationId xmlns:a16="http://schemas.microsoft.com/office/drawing/2014/main" id="{87D2489A-B2EC-9746-99D3-4D3E11547FDD}"/>
              </a:ext>
            </a:extLst>
          </p:cNvPr>
          <p:cNvSpPr>
            <a:spLocks noGrp="1"/>
          </p:cNvSpPr>
          <p:nvPr>
            <p:ph type="title" hasCustomPrompt="1"/>
          </p:nvPr>
        </p:nvSpPr>
        <p:spPr>
          <a:xfrm>
            <a:off x="457140" y="2015087"/>
            <a:ext cx="10971371" cy="731520"/>
          </a:xfrm>
          <a:prstGeom prst="rect">
            <a:avLst/>
          </a:prstGeom>
        </p:spPr>
        <p:txBody>
          <a:bodyPr lIns="0" tIns="0" rIns="0" bIns="0"/>
          <a:lstStyle>
            <a:lvl1pPr>
              <a:lnSpc>
                <a:spcPct val="100000"/>
              </a:lnSpc>
              <a:defRPr sz="4449"/>
            </a:lvl1pPr>
          </a:lstStyle>
          <a:p>
            <a:pPr lvl="0"/>
            <a:r>
              <a:rPr lang="en-US" dirty="0"/>
              <a:t>Contact us/follow us end page copy.</a:t>
            </a:r>
          </a:p>
        </p:txBody>
      </p:sp>
    </p:spTree>
    <p:extLst>
      <p:ext uri="{BB962C8B-B14F-4D97-AF65-F5344CB8AC3E}">
        <p14:creationId xmlns:p14="http://schemas.microsoft.com/office/powerpoint/2010/main" val="27322612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Contact_Pag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89053B1-557F-7F4D-A76E-807C679C9DDC}"/>
              </a:ext>
            </a:extLst>
          </p:cNvPr>
          <p:cNvSpPr>
            <a:spLocks noGrp="1"/>
          </p:cNvSpPr>
          <p:nvPr>
            <p:ph type="sldNum" sz="quarter" idx="10"/>
          </p:nvPr>
        </p:nvSpPr>
        <p:spPr/>
        <p:txBody>
          <a:bodyPr/>
          <a:lstStyle/>
          <a:p>
            <a:fld id="{010974C9-39F3-3947-8B5D-BF1F533E6409}" type="slidenum">
              <a:rPr lang="en-US" smtClean="0"/>
              <a:pPr/>
              <a:t>‹#›</a:t>
            </a:fld>
            <a:endParaRPr lang="en-US" sz="800"/>
          </a:p>
        </p:txBody>
      </p:sp>
    </p:spTree>
    <p:extLst>
      <p:ext uri="{BB962C8B-B14F-4D97-AF65-F5344CB8AC3E}">
        <p14:creationId xmlns:p14="http://schemas.microsoft.com/office/powerpoint/2010/main" val="140123980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66291-590A-4B6E-81C4-337D3983504B}"/>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5A9F7CEE-70C0-4147-820C-27F004A728F4}"/>
              </a:ext>
            </a:extLst>
          </p:cNvPr>
          <p:cNvSpPr>
            <a:spLocks noGrp="1"/>
          </p:cNvSpPr>
          <p:nvPr>
            <p:ph type="sldNum" sz="quarter" idx="10"/>
          </p:nvPr>
        </p:nvSpPr>
        <p:spPr/>
        <p:txBody>
          <a:bodyPr/>
          <a:lstStyle/>
          <a:p>
            <a:fld id="{22B11B4B-EFCE-4094-9006-F8B932C495B7}" type="slidenum">
              <a:rPr lang="en-US" smtClean="0"/>
              <a:t>‹#›</a:t>
            </a:fld>
            <a:endParaRPr lang="en-US"/>
          </a:p>
        </p:txBody>
      </p:sp>
      <p:sp>
        <p:nvSpPr>
          <p:cNvPr id="4" name="Text Placeholder 5">
            <a:extLst>
              <a:ext uri="{FF2B5EF4-FFF2-40B4-BE49-F238E27FC236}">
                <a16:creationId xmlns:a16="http://schemas.microsoft.com/office/drawing/2014/main" id="{07FD61F8-467E-4038-9535-0797150BC7EE}"/>
              </a:ext>
            </a:extLst>
          </p:cNvPr>
          <p:cNvSpPr>
            <a:spLocks noGrp="1"/>
          </p:cNvSpPr>
          <p:nvPr>
            <p:ph type="body" sz="quarter" idx="11"/>
          </p:nvPr>
        </p:nvSpPr>
        <p:spPr>
          <a:xfrm>
            <a:off x="1292225" y="1219200"/>
            <a:ext cx="3016250" cy="1450975"/>
          </a:xfrm>
        </p:spPr>
        <p:txBody>
          <a:bodyPr/>
          <a:lstStyle>
            <a:lvl4pPr>
              <a:defRPr>
                <a:solidFill>
                  <a:schemeClr val="tx1">
                    <a:lumMod val="65000"/>
                    <a:lumOff val="35000"/>
                  </a:schemeClr>
                </a:solidFill>
              </a:defRPr>
            </a:lvl4pPr>
            <a:lvl5pPr>
              <a:defRPr>
                <a:solidFill>
                  <a:schemeClr val="tx1">
                    <a:lumMod val="65000"/>
                    <a:lumOff val="35000"/>
                  </a:schemeClr>
                </a:solidFill>
              </a:defRPr>
            </a:lvl5p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96992087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14DECD-1F73-4C6D-8DD2-E715443938A0}"/>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CA0F254-0CEA-4DEA-8CD1-E9FE1FE68AF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a:extLst>
              <a:ext uri="{FF2B5EF4-FFF2-40B4-BE49-F238E27FC236}">
                <a16:creationId xmlns:a16="http://schemas.microsoft.com/office/drawing/2014/main" id="{2A975183-018C-4475-BE8A-F9ED35B85723}"/>
              </a:ext>
            </a:extLst>
          </p:cNvPr>
          <p:cNvSpPr>
            <a:spLocks noGrp="1"/>
          </p:cNvSpPr>
          <p:nvPr>
            <p:ph type="sldNum" sz="quarter" idx="12"/>
          </p:nvPr>
        </p:nvSpPr>
        <p:spPr/>
        <p:txBody>
          <a:bodyPr/>
          <a:lstStyle/>
          <a:p>
            <a:fld id="{22B11B4B-EFCE-4094-9006-F8B932C495B7}" type="slidenum">
              <a:rPr lang="en-US" smtClean="0"/>
              <a:t>‹#›</a:t>
            </a:fld>
            <a:endParaRPr lang="en-US"/>
          </a:p>
        </p:txBody>
      </p:sp>
    </p:spTree>
    <p:extLst>
      <p:ext uri="{BB962C8B-B14F-4D97-AF65-F5344CB8AC3E}">
        <p14:creationId xmlns:p14="http://schemas.microsoft.com/office/powerpoint/2010/main" val="328169604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4E2E7E-CEFA-4B4F-9DA0-A2DF7737EC6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6ACDC2C-CDD8-4320-B0B8-E3ABA32031F4}"/>
              </a:ext>
            </a:extLst>
          </p:cNvPr>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0FE5075-BCF5-4EE7-8E4E-DC3072AE50D6}"/>
              </a:ext>
            </a:extLst>
          </p:cNvPr>
          <p:cNvSpPr>
            <a:spLocks noGrp="1"/>
          </p:cNvSpPr>
          <p:nvPr>
            <p:ph type="sldNum" sz="quarter" idx="10"/>
          </p:nvPr>
        </p:nvSpPr>
        <p:spPr/>
        <p:txBody>
          <a:bodyPr/>
          <a:lstStyle/>
          <a:p>
            <a:fld id="{22B11B4B-EFCE-4094-9006-F8B932C495B7}" type="slidenum">
              <a:rPr lang="en-US" smtClean="0"/>
              <a:t>‹#›</a:t>
            </a:fld>
            <a:endParaRPr lang="en-US"/>
          </a:p>
        </p:txBody>
      </p:sp>
    </p:spTree>
    <p:extLst>
      <p:ext uri="{BB962C8B-B14F-4D97-AF65-F5344CB8AC3E}">
        <p14:creationId xmlns:p14="http://schemas.microsoft.com/office/powerpoint/2010/main" val="424200301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A71A74-C8B7-4CBD-99F5-1A24687A1E8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993FEE8-D210-4EAC-8572-1AEE20F2F57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7" name="Slide Number Placeholder 6">
            <a:extLst>
              <a:ext uri="{FF2B5EF4-FFF2-40B4-BE49-F238E27FC236}">
                <a16:creationId xmlns:a16="http://schemas.microsoft.com/office/drawing/2014/main" id="{25918ABC-EF05-49A9-96BA-6CBCC54CE061}"/>
              </a:ext>
            </a:extLst>
          </p:cNvPr>
          <p:cNvSpPr>
            <a:spLocks noGrp="1"/>
          </p:cNvSpPr>
          <p:nvPr>
            <p:ph type="sldNum" sz="quarter" idx="10"/>
          </p:nvPr>
        </p:nvSpPr>
        <p:spPr/>
        <p:txBody>
          <a:bodyPr/>
          <a:lstStyle/>
          <a:p>
            <a:fld id="{22B11B4B-EFCE-4094-9006-F8B932C495B7}" type="slidenum">
              <a:rPr lang="en-US" smtClean="0"/>
              <a:t>‹#›</a:t>
            </a:fld>
            <a:endParaRPr lang="en-US"/>
          </a:p>
        </p:txBody>
      </p:sp>
    </p:spTree>
    <p:extLst>
      <p:ext uri="{BB962C8B-B14F-4D97-AF65-F5344CB8AC3E}">
        <p14:creationId xmlns:p14="http://schemas.microsoft.com/office/powerpoint/2010/main" val="395708102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F77CB-286B-49E6-8A64-9A929E6AED2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4FB77848-AFE3-4A58-8EFE-E533BC439A37}"/>
              </a:ext>
            </a:extLst>
          </p:cNvPr>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8B35CAA-7D0F-4FCC-89EE-126BD41CAF03}"/>
              </a:ext>
            </a:extLst>
          </p:cNvPr>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232D487E-B00F-43C4-8FD7-08A76B7C3E56}"/>
              </a:ext>
            </a:extLst>
          </p:cNvPr>
          <p:cNvSpPr>
            <a:spLocks noGrp="1"/>
          </p:cNvSpPr>
          <p:nvPr>
            <p:ph type="sldNum" sz="quarter" idx="10"/>
          </p:nvPr>
        </p:nvSpPr>
        <p:spPr/>
        <p:txBody>
          <a:bodyPr/>
          <a:lstStyle/>
          <a:p>
            <a:fld id="{22B11B4B-EFCE-4094-9006-F8B932C495B7}" type="slidenum">
              <a:rPr lang="en-US" smtClean="0"/>
              <a:t>‹#›</a:t>
            </a:fld>
            <a:endParaRPr lang="en-US"/>
          </a:p>
        </p:txBody>
      </p:sp>
    </p:spTree>
    <p:extLst>
      <p:ext uri="{BB962C8B-B14F-4D97-AF65-F5344CB8AC3E}">
        <p14:creationId xmlns:p14="http://schemas.microsoft.com/office/powerpoint/2010/main" val="32104381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2E2E8A-4A6E-49DD-9A25-E8DACC475E5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5088BADF-2D1C-4CE7-8889-75ABA6519B71}"/>
              </a:ext>
            </a:extLst>
          </p:cNvPr>
          <p:cNvSpPr>
            <a:spLocks noGrp="1"/>
          </p:cNvSpPr>
          <p:nvPr>
            <p:ph type="sldNum" sz="quarter" idx="10"/>
          </p:nvPr>
        </p:nvSpPr>
        <p:spPr/>
        <p:txBody>
          <a:bodyPr/>
          <a:lstStyle/>
          <a:p>
            <a:fld id="{22B11B4B-EFCE-4094-9006-F8B932C495B7}" type="slidenum">
              <a:rPr lang="en-US" smtClean="0"/>
              <a:t>‹#›</a:t>
            </a:fld>
            <a:endParaRPr lang="en-US"/>
          </a:p>
        </p:txBody>
      </p:sp>
    </p:spTree>
    <p:extLst>
      <p:ext uri="{BB962C8B-B14F-4D97-AF65-F5344CB8AC3E}">
        <p14:creationId xmlns:p14="http://schemas.microsoft.com/office/powerpoint/2010/main" val="28973931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7DC42488-1A36-4BD2-A7BE-F35058781FD4}"/>
              </a:ext>
            </a:extLst>
          </p:cNvPr>
          <p:cNvSpPr>
            <a:spLocks noGrp="1"/>
          </p:cNvSpPr>
          <p:nvPr>
            <p:ph type="sldNum" sz="quarter" idx="10"/>
          </p:nvPr>
        </p:nvSpPr>
        <p:spPr/>
        <p:txBody>
          <a:bodyPr/>
          <a:lstStyle/>
          <a:p>
            <a:fld id="{22B11B4B-EFCE-4094-9006-F8B932C495B7}" type="slidenum">
              <a:rPr lang="en-US" smtClean="0"/>
              <a:t>‹#›</a:t>
            </a:fld>
            <a:endParaRPr lang="en-US"/>
          </a:p>
        </p:txBody>
      </p:sp>
    </p:spTree>
    <p:extLst>
      <p:ext uri="{BB962C8B-B14F-4D97-AF65-F5344CB8AC3E}">
        <p14:creationId xmlns:p14="http://schemas.microsoft.com/office/powerpoint/2010/main" val="356360514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A7B46B-598F-4571-9F28-AA1B3F4BD295}"/>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62A5C080-06BC-4B10-9497-B3DDF3F0F36C}"/>
              </a:ext>
            </a:extLst>
          </p:cNvPr>
          <p:cNvSpPr>
            <a:spLocks noGrp="1"/>
          </p:cNvSpPr>
          <p:nvPr>
            <p:ph type="sldNum" sz="quarter" idx="10"/>
          </p:nvPr>
        </p:nvSpPr>
        <p:spPr/>
        <p:txBody>
          <a:bodyPr/>
          <a:lstStyle/>
          <a:p>
            <a:fld id="{22B11B4B-EFCE-4094-9006-F8B932C495B7}" type="slidenum">
              <a:rPr lang="en-US" smtClean="0"/>
              <a:t>‹#›</a:t>
            </a:fld>
            <a:endParaRPr lang="en-US"/>
          </a:p>
        </p:txBody>
      </p:sp>
      <p:sp>
        <p:nvSpPr>
          <p:cNvPr id="4" name="Text Placeholder 5">
            <a:extLst>
              <a:ext uri="{FF2B5EF4-FFF2-40B4-BE49-F238E27FC236}">
                <a16:creationId xmlns:a16="http://schemas.microsoft.com/office/drawing/2014/main" id="{82F50A6A-9C11-4C99-AF7A-6AD2B7566B94}"/>
              </a:ext>
            </a:extLst>
          </p:cNvPr>
          <p:cNvSpPr>
            <a:spLocks noGrp="1"/>
          </p:cNvSpPr>
          <p:nvPr>
            <p:ph type="body" sz="quarter" idx="11"/>
          </p:nvPr>
        </p:nvSpPr>
        <p:spPr>
          <a:xfrm>
            <a:off x="1292225" y="1219200"/>
            <a:ext cx="3016250" cy="1450975"/>
          </a:xfrm>
        </p:spPr>
        <p:txBody>
          <a:bodyPr/>
          <a:lstStyle>
            <a:lvl4pPr>
              <a:defRPr>
                <a:solidFill>
                  <a:schemeClr val="tx1">
                    <a:lumMod val="65000"/>
                    <a:lumOff val="35000"/>
                  </a:schemeClr>
                </a:solidFill>
              </a:defRPr>
            </a:lvl4pPr>
            <a:lvl5pPr>
              <a:defRPr>
                <a:solidFill>
                  <a:schemeClr val="tx1">
                    <a:lumMod val="65000"/>
                    <a:lumOff val="35000"/>
                  </a:schemeClr>
                </a:solidFill>
              </a:defRPr>
            </a:lvl5p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14222984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14DECD-1F73-4C6D-8DD2-E715443938A0}"/>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CA0F254-0CEA-4DEA-8CD1-E9FE1FE68AF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a:extLst>
              <a:ext uri="{FF2B5EF4-FFF2-40B4-BE49-F238E27FC236}">
                <a16:creationId xmlns:a16="http://schemas.microsoft.com/office/drawing/2014/main" id="{2A975183-018C-4475-BE8A-F9ED35B85723}"/>
              </a:ext>
            </a:extLst>
          </p:cNvPr>
          <p:cNvSpPr>
            <a:spLocks noGrp="1"/>
          </p:cNvSpPr>
          <p:nvPr>
            <p:ph type="sldNum" sz="quarter" idx="12"/>
          </p:nvPr>
        </p:nvSpPr>
        <p:spPr/>
        <p:txBody>
          <a:bodyPr/>
          <a:lstStyle/>
          <a:p>
            <a:fld id="{22B11B4B-EFCE-4094-9006-F8B932C495B7}" type="slidenum">
              <a:rPr lang="en-US" smtClean="0"/>
              <a:t>‹#›</a:t>
            </a:fld>
            <a:endParaRPr lang="en-US"/>
          </a:p>
        </p:txBody>
      </p:sp>
    </p:spTree>
    <p:extLst>
      <p:ext uri="{BB962C8B-B14F-4D97-AF65-F5344CB8AC3E}">
        <p14:creationId xmlns:p14="http://schemas.microsoft.com/office/powerpoint/2010/main" val="167189371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4E2E7E-CEFA-4B4F-9DA0-A2DF7737EC6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6ACDC2C-CDD8-4320-B0B8-E3ABA32031F4}"/>
              </a:ext>
            </a:extLst>
          </p:cNvPr>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0FE5075-BCF5-4EE7-8E4E-DC3072AE50D6}"/>
              </a:ext>
            </a:extLst>
          </p:cNvPr>
          <p:cNvSpPr>
            <a:spLocks noGrp="1"/>
          </p:cNvSpPr>
          <p:nvPr>
            <p:ph type="sldNum" sz="quarter" idx="10"/>
          </p:nvPr>
        </p:nvSpPr>
        <p:spPr/>
        <p:txBody>
          <a:bodyPr/>
          <a:lstStyle/>
          <a:p>
            <a:fld id="{22B11B4B-EFCE-4094-9006-F8B932C495B7}" type="slidenum">
              <a:rPr lang="en-US" smtClean="0"/>
              <a:t>‹#›</a:t>
            </a:fld>
            <a:endParaRPr lang="en-US"/>
          </a:p>
        </p:txBody>
      </p:sp>
    </p:spTree>
    <p:extLst>
      <p:ext uri="{BB962C8B-B14F-4D97-AF65-F5344CB8AC3E}">
        <p14:creationId xmlns:p14="http://schemas.microsoft.com/office/powerpoint/2010/main" val="24461433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10.xml"/><Relationship Id="rId1" Type="http://schemas.openxmlformats.org/officeDocument/2006/relationships/slideLayout" Target="../slideLayouts/slideLayout84.xml"/></Relationships>
</file>

<file path=ppt/slideMasters/_rels/slideMaster11.xml.rels><?xml version="1.0" encoding="UTF-8" standalone="yes"?>
<Relationships xmlns="http://schemas.openxmlformats.org/package/2006/relationships"><Relationship Id="rId3" Type="http://schemas.openxmlformats.org/officeDocument/2006/relationships/theme" Target="../theme/theme11.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image" Target="../media/image2.png"/><Relationship Id="rId5" Type="http://schemas.openxmlformats.org/officeDocument/2006/relationships/image" Target="../media/image55.svg"/><Relationship Id="rId4" Type="http://schemas.openxmlformats.org/officeDocument/2006/relationships/image" Target="../media/image54.png"/></Relationships>
</file>

<file path=ppt/slideMasters/_rels/slideMaster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theme" Target="../theme/theme12.xml"/><Relationship Id="rId1" Type="http://schemas.openxmlformats.org/officeDocument/2006/relationships/slideLayout" Target="../slideLayouts/slideLayout87.xml"/><Relationship Id="rId5" Type="http://schemas.openxmlformats.org/officeDocument/2006/relationships/image" Target="../media/image2.png"/><Relationship Id="rId4" Type="http://schemas.openxmlformats.org/officeDocument/2006/relationships/image" Target="../media/image9.svg"/></Relationships>
</file>

<file path=ppt/slideMasters/_rels/slideMaster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13.xml"/><Relationship Id="rId1" Type="http://schemas.openxmlformats.org/officeDocument/2006/relationships/slideLayout" Target="../slideLayouts/slideLayout88.xml"/></Relationships>
</file>

<file path=ppt/slideMasters/_rels/slideMaster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14.xml"/><Relationship Id="rId1" Type="http://schemas.openxmlformats.org/officeDocument/2006/relationships/slideLayout" Target="../slideLayouts/slideLayout89.xml"/></Relationships>
</file>

<file path=ppt/slideMasters/_rels/slideMaster15.xml.rels><?xml version="1.0" encoding="UTF-8" standalone="yes"?>
<Relationships xmlns="http://schemas.openxmlformats.org/package/2006/relationships"><Relationship Id="rId8" Type="http://schemas.openxmlformats.org/officeDocument/2006/relationships/theme" Target="../theme/theme15.xml"/><Relationship Id="rId3" Type="http://schemas.openxmlformats.org/officeDocument/2006/relationships/slideLayout" Target="../slideLayouts/slideLayout92.xml"/><Relationship Id="rId7" Type="http://schemas.openxmlformats.org/officeDocument/2006/relationships/slideLayout" Target="../slideLayouts/slideLayout96.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5" Type="http://schemas.openxmlformats.org/officeDocument/2006/relationships/slideLayout" Target="../slideLayouts/slideLayout94.xml"/><Relationship Id="rId10" Type="http://schemas.openxmlformats.org/officeDocument/2006/relationships/image" Target="../media/image68.emf"/><Relationship Id="rId4" Type="http://schemas.openxmlformats.org/officeDocument/2006/relationships/slideLayout" Target="../slideLayouts/slideLayout93.xml"/><Relationship Id="rId9" Type="http://schemas.openxmlformats.org/officeDocument/2006/relationships/image" Target="../media/image67.emf"/></Relationships>
</file>

<file path=ppt/slideMasters/_rels/slideMaster16.xml.rels><?xml version="1.0" encoding="UTF-8" standalone="yes"?>
<Relationships xmlns="http://schemas.openxmlformats.org/package/2006/relationships"><Relationship Id="rId8" Type="http://schemas.openxmlformats.org/officeDocument/2006/relationships/image" Target="../media/image69.emf"/><Relationship Id="rId3" Type="http://schemas.openxmlformats.org/officeDocument/2006/relationships/slideLayout" Target="../slideLayouts/slideLayout99.xml"/><Relationship Id="rId7" Type="http://schemas.openxmlformats.org/officeDocument/2006/relationships/theme" Target="../theme/theme16.xml"/><Relationship Id="rId2" Type="http://schemas.openxmlformats.org/officeDocument/2006/relationships/slideLayout" Target="../slideLayouts/slideLayout98.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5" Type="http://schemas.openxmlformats.org/officeDocument/2006/relationships/slideLayout" Target="../slideLayouts/slideLayout101.xml"/><Relationship Id="rId4" Type="http://schemas.openxmlformats.org/officeDocument/2006/relationships/slideLayout" Target="../slideLayouts/slideLayout100.xml"/><Relationship Id="rId9" Type="http://schemas.openxmlformats.org/officeDocument/2006/relationships/image" Target="../media/image68.emf"/></Relationships>
</file>

<file path=ppt/slideMasters/_rels/slideMaster17.xml.rels><?xml version="1.0" encoding="UTF-8" standalone="yes"?>
<Relationships xmlns="http://schemas.openxmlformats.org/package/2006/relationships"><Relationship Id="rId3" Type="http://schemas.openxmlformats.org/officeDocument/2006/relationships/image" Target="../media/image71.svg"/><Relationship Id="rId2" Type="http://schemas.openxmlformats.org/officeDocument/2006/relationships/image" Target="../media/image70.png"/><Relationship Id="rId1" Type="http://schemas.openxmlformats.org/officeDocument/2006/relationships/theme" Target="../theme/theme17.xml"/><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slideLayout" Target="../slideLayouts/slideLayout23.xml"/><Relationship Id="rId18" Type="http://schemas.openxmlformats.org/officeDocument/2006/relationships/slideLayout" Target="../slideLayouts/slideLayout28.xml"/><Relationship Id="rId26" Type="http://schemas.openxmlformats.org/officeDocument/2006/relationships/image" Target="../media/image2.png"/><Relationship Id="rId3" Type="http://schemas.openxmlformats.org/officeDocument/2006/relationships/slideLayout" Target="../slideLayouts/slideLayout13.xml"/><Relationship Id="rId21" Type="http://schemas.openxmlformats.org/officeDocument/2006/relationships/slideLayout" Target="../slideLayouts/slideLayout31.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17" Type="http://schemas.openxmlformats.org/officeDocument/2006/relationships/slideLayout" Target="../slideLayouts/slideLayout27.xml"/><Relationship Id="rId25" Type="http://schemas.openxmlformats.org/officeDocument/2006/relationships/theme" Target="../theme/theme2.xml"/><Relationship Id="rId2" Type="http://schemas.openxmlformats.org/officeDocument/2006/relationships/slideLayout" Target="../slideLayouts/slideLayout12.xml"/><Relationship Id="rId16" Type="http://schemas.openxmlformats.org/officeDocument/2006/relationships/slideLayout" Target="../slideLayouts/slideLayout26.xml"/><Relationship Id="rId20" Type="http://schemas.openxmlformats.org/officeDocument/2006/relationships/slideLayout" Target="../slideLayouts/slideLayout30.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24" Type="http://schemas.openxmlformats.org/officeDocument/2006/relationships/slideLayout" Target="../slideLayouts/slideLayout34.xml"/><Relationship Id="rId5" Type="http://schemas.openxmlformats.org/officeDocument/2006/relationships/slideLayout" Target="../slideLayouts/slideLayout15.xml"/><Relationship Id="rId15" Type="http://schemas.openxmlformats.org/officeDocument/2006/relationships/slideLayout" Target="../slideLayouts/slideLayout25.xml"/><Relationship Id="rId23" Type="http://schemas.openxmlformats.org/officeDocument/2006/relationships/slideLayout" Target="../slideLayouts/slideLayout33.xml"/><Relationship Id="rId28" Type="http://schemas.openxmlformats.org/officeDocument/2006/relationships/image" Target="../media/image12.svg"/><Relationship Id="rId10" Type="http://schemas.openxmlformats.org/officeDocument/2006/relationships/slideLayout" Target="../slideLayouts/slideLayout20.xml"/><Relationship Id="rId19" Type="http://schemas.openxmlformats.org/officeDocument/2006/relationships/slideLayout" Target="../slideLayouts/slideLayout29.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slideLayout" Target="../slideLayouts/slideLayout24.xml"/><Relationship Id="rId22" Type="http://schemas.openxmlformats.org/officeDocument/2006/relationships/slideLayout" Target="../slideLayouts/slideLayout32.xml"/><Relationship Id="rId27" Type="http://schemas.openxmlformats.org/officeDocument/2006/relationships/image" Target="../media/image1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18" Type="http://schemas.openxmlformats.org/officeDocument/2006/relationships/slideLayout" Target="../slideLayouts/slideLayout52.xml"/><Relationship Id="rId26" Type="http://schemas.openxmlformats.org/officeDocument/2006/relationships/theme" Target="../theme/theme3.xml"/><Relationship Id="rId3" Type="http://schemas.openxmlformats.org/officeDocument/2006/relationships/slideLayout" Target="../slideLayouts/slideLayout37.xml"/><Relationship Id="rId21" Type="http://schemas.openxmlformats.org/officeDocument/2006/relationships/slideLayout" Target="../slideLayouts/slideLayout55.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slideLayout" Target="../slideLayouts/slideLayout51.xml"/><Relationship Id="rId25" Type="http://schemas.openxmlformats.org/officeDocument/2006/relationships/slideLayout" Target="../slideLayouts/slideLayout59.xml"/><Relationship Id="rId2" Type="http://schemas.openxmlformats.org/officeDocument/2006/relationships/slideLayout" Target="../slideLayouts/slideLayout36.xml"/><Relationship Id="rId16" Type="http://schemas.openxmlformats.org/officeDocument/2006/relationships/slideLayout" Target="../slideLayouts/slideLayout50.xml"/><Relationship Id="rId20" Type="http://schemas.openxmlformats.org/officeDocument/2006/relationships/slideLayout" Target="../slideLayouts/slideLayout54.xml"/><Relationship Id="rId29" Type="http://schemas.openxmlformats.org/officeDocument/2006/relationships/image" Target="../media/image2.png"/><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24" Type="http://schemas.openxmlformats.org/officeDocument/2006/relationships/slideLayout" Target="../slideLayouts/slideLayout58.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23" Type="http://schemas.openxmlformats.org/officeDocument/2006/relationships/slideLayout" Target="../slideLayouts/slideLayout57.xml"/><Relationship Id="rId28" Type="http://schemas.openxmlformats.org/officeDocument/2006/relationships/image" Target="../media/image28.svg"/><Relationship Id="rId10" Type="http://schemas.openxmlformats.org/officeDocument/2006/relationships/slideLayout" Target="../slideLayouts/slideLayout44.xml"/><Relationship Id="rId19" Type="http://schemas.openxmlformats.org/officeDocument/2006/relationships/slideLayout" Target="../slideLayouts/slideLayout53.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 Id="rId22" Type="http://schemas.openxmlformats.org/officeDocument/2006/relationships/slideLayout" Target="../slideLayouts/slideLayout56.xml"/><Relationship Id="rId27" Type="http://schemas.openxmlformats.org/officeDocument/2006/relationships/image" Target="../media/image27.pn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theme" Target="../theme/theme4.xml"/><Relationship Id="rId1" Type="http://schemas.openxmlformats.org/officeDocument/2006/relationships/slideLayout" Target="../slideLayouts/slideLayout60.xml"/><Relationship Id="rId5" Type="http://schemas.openxmlformats.org/officeDocument/2006/relationships/image" Target="../media/image2.png"/><Relationship Id="rId4" Type="http://schemas.openxmlformats.org/officeDocument/2006/relationships/image" Target="../media/image28.sv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theme" Target="../theme/theme5.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5" Type="http://schemas.openxmlformats.org/officeDocument/2006/relationships/image" Target="../media/image2.png"/><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image" Target="../media/image32.emf"/></Relationships>
</file>

<file path=ppt/slideMasters/_rels/slideMaster6.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slideLayout" Target="../slideLayouts/slideLayout75.xml"/><Relationship Id="rId7" Type="http://schemas.openxmlformats.org/officeDocument/2006/relationships/image" Target="../media/image2.png"/><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theme" Target="../theme/theme6.xml"/><Relationship Id="rId5" Type="http://schemas.openxmlformats.org/officeDocument/2006/relationships/slideLayout" Target="../slideLayouts/slideLayout77.xml"/><Relationship Id="rId4" Type="http://schemas.openxmlformats.org/officeDocument/2006/relationships/slideLayout" Target="../slideLayouts/slideLayout76.xml"/><Relationship Id="rId9" Type="http://schemas.openxmlformats.org/officeDocument/2006/relationships/image" Target="../media/image43.svg"/></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7.xml"/><Relationship Id="rId1" Type="http://schemas.openxmlformats.org/officeDocument/2006/relationships/slideLayout" Target="../slideLayouts/slideLayout78.xml"/><Relationship Id="rId5" Type="http://schemas.openxmlformats.org/officeDocument/2006/relationships/image" Target="../media/image43.svg"/><Relationship Id="rId4" Type="http://schemas.openxmlformats.org/officeDocument/2006/relationships/image" Target="../media/image42.png"/></Relationships>
</file>

<file path=ppt/slideMasters/_rels/slideMaster8.xml.rels><?xml version="1.0" encoding="UTF-8" standalone="yes"?>
<Relationships xmlns="http://schemas.openxmlformats.org/package/2006/relationships"><Relationship Id="rId3" Type="http://schemas.openxmlformats.org/officeDocument/2006/relationships/theme" Target="../theme/theme8.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image" Target="../media/image2.png"/><Relationship Id="rId5" Type="http://schemas.openxmlformats.org/officeDocument/2006/relationships/image" Target="../media/image28.svg"/><Relationship Id="rId4" Type="http://schemas.openxmlformats.org/officeDocument/2006/relationships/image" Target="../media/image27.png"/></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83.xml"/><Relationship Id="rId2" Type="http://schemas.openxmlformats.org/officeDocument/2006/relationships/slideLayout" Target="../slideLayouts/slideLayout82.xml"/><Relationship Id="rId1" Type="http://schemas.openxmlformats.org/officeDocument/2006/relationships/slideLayout" Target="../slideLayouts/slideLayout81.xml"/><Relationship Id="rId5" Type="http://schemas.openxmlformats.org/officeDocument/2006/relationships/image" Target="../media/image2.png"/><Relationship Id="rId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4070233"/>
      </p:ext>
    </p:extLst>
  </p:cSld>
  <p:clrMap bg1="lt1" tx1="dk1" bg2="lt2" tx2="dk2" accent1="accent1" accent2="accent2" accent3="accent3" accent4="accent4" accent5="accent5" accent6="accent6" hlink="hlink" folHlink="folHlink"/>
  <p:sldLayoutIdLst>
    <p:sldLayoutId id="2147483717" r:id="rId1"/>
    <p:sldLayoutId id="2147483723" r:id="rId2"/>
    <p:sldLayoutId id="2147483724" r:id="rId3"/>
    <p:sldLayoutId id="2147483725" r:id="rId4"/>
    <p:sldLayoutId id="2147483726" r:id="rId5"/>
    <p:sldLayoutId id="2147483727" r:id="rId6"/>
    <p:sldLayoutId id="2147483728" r:id="rId7"/>
    <p:sldLayoutId id="2147483729" r:id="rId8"/>
    <p:sldLayoutId id="2147483773" r:id="rId9"/>
    <p:sldLayoutId id="2147483791" r:id="rId10"/>
  </p:sldLayoutIdLst>
  <p:hf hdr="0" ftr="0" dt="0"/>
  <p:txStyles>
    <p:titleStyle>
      <a:lvl1pPr algn="l" defTabSz="914217"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54" indent="-228554" algn="l" defTabSz="914217"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663" indent="-228554" algn="l" defTabSz="91421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71" indent="-228554" algn="l" defTabSz="91421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80"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989"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rgbClr val="FD6A34"/>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9087953" y="6345936"/>
            <a:ext cx="2743200" cy="365125"/>
          </a:xfrm>
          <a:prstGeom prst="rect">
            <a:avLst/>
          </a:prstGeom>
        </p:spPr>
        <p:txBody>
          <a:bodyPr vert="horz" lIns="91440" tIns="45720" rIns="91440" bIns="45720" rtlCol="0" anchor="ctr"/>
          <a:lstStyle>
            <a:lvl1pPr algn="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sz="800"/>
          </a:p>
        </p:txBody>
      </p:sp>
      <p:pic>
        <p:nvPicPr>
          <p:cNvPr id="4" name="Picture 3">
            <a:extLst>
              <a:ext uri="{FF2B5EF4-FFF2-40B4-BE49-F238E27FC236}">
                <a16:creationId xmlns:a16="http://schemas.microsoft.com/office/drawing/2014/main" id="{4A42D6CC-8749-40CC-BF6D-38932AC8064B}"/>
              </a:ext>
            </a:extLst>
          </p:cNvPr>
          <p:cNvPicPr>
            <a:picLocks noChangeAspect="1"/>
          </p:cNvPicPr>
          <p:nvPr userDrawn="1"/>
        </p:nvPicPr>
        <p:blipFill>
          <a:blip r:embed="rId3"/>
          <a:stretch>
            <a:fillRect/>
          </a:stretch>
        </p:blipFill>
        <p:spPr>
          <a:xfrm>
            <a:off x="110697" y="6454325"/>
            <a:ext cx="1120123" cy="365125"/>
          </a:xfrm>
          <a:prstGeom prst="rect">
            <a:avLst/>
          </a:prstGeom>
        </p:spPr>
      </p:pic>
    </p:spTree>
    <p:extLst>
      <p:ext uri="{BB962C8B-B14F-4D97-AF65-F5344CB8AC3E}">
        <p14:creationId xmlns:p14="http://schemas.microsoft.com/office/powerpoint/2010/main" val="1354531863"/>
      </p:ext>
    </p:extLst>
  </p:cSld>
  <p:clrMap bg1="lt1" tx1="dk1" bg2="lt2" tx2="dk2" accent1="accent1" accent2="accent2" accent3="accent3" accent4="accent4" accent5="accent5" accent6="accent6" hlink="hlink" folHlink="folHlink"/>
  <p:sldLayoutIdLst>
    <p:sldLayoutId id="2147483704" r:id="rId1"/>
  </p:sldLayoutIdLst>
  <p:hf hdr="0" ftr="0" dt="0"/>
  <p:txStyles>
    <p:titleStyle>
      <a:lvl1pPr algn="l" defTabSz="914217"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54" indent="-228554" algn="l" defTabSz="914217"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663" indent="-228554" algn="l" defTabSz="91421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71" indent="-228554" algn="l" defTabSz="91421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80"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989"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rgbClr val="F2EBCF"/>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9087953" y="6345936"/>
            <a:ext cx="2743200" cy="365125"/>
          </a:xfrm>
          <a:prstGeom prst="rect">
            <a:avLst/>
          </a:prstGeom>
        </p:spPr>
        <p:txBody>
          <a:bodyPr vert="horz" lIns="91440" tIns="45720" rIns="91440" bIns="45720" rtlCol="0" anchor="ctr"/>
          <a:lstStyle>
            <a:lvl1pPr algn="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sz="800"/>
          </a:p>
        </p:txBody>
      </p:sp>
      <p:pic>
        <p:nvPicPr>
          <p:cNvPr id="7" name="Graphic 6">
            <a:extLst>
              <a:ext uri="{FF2B5EF4-FFF2-40B4-BE49-F238E27FC236}">
                <a16:creationId xmlns:a16="http://schemas.microsoft.com/office/drawing/2014/main" id="{C5031C17-EAE7-478D-91C8-B542FEEAB515}"/>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34865" y="98713"/>
            <a:ext cx="566823" cy="566897"/>
          </a:xfrm>
          <a:prstGeom prst="rect">
            <a:avLst/>
          </a:prstGeom>
        </p:spPr>
      </p:pic>
      <p:pic>
        <p:nvPicPr>
          <p:cNvPr id="8" name="Picture 7">
            <a:extLst>
              <a:ext uri="{FF2B5EF4-FFF2-40B4-BE49-F238E27FC236}">
                <a16:creationId xmlns:a16="http://schemas.microsoft.com/office/drawing/2014/main" id="{EF1219F5-BE30-45B6-9BEC-BA0AF6639CD3}"/>
              </a:ext>
            </a:extLst>
          </p:cNvPr>
          <p:cNvPicPr>
            <a:picLocks noChangeAspect="1"/>
          </p:cNvPicPr>
          <p:nvPr userDrawn="1"/>
        </p:nvPicPr>
        <p:blipFill>
          <a:blip r:embed="rId6"/>
          <a:stretch>
            <a:fillRect/>
          </a:stretch>
        </p:blipFill>
        <p:spPr>
          <a:xfrm>
            <a:off x="110697" y="6454325"/>
            <a:ext cx="1120123" cy="365125"/>
          </a:xfrm>
          <a:prstGeom prst="rect">
            <a:avLst/>
          </a:prstGeom>
        </p:spPr>
      </p:pic>
    </p:spTree>
    <p:extLst>
      <p:ext uri="{BB962C8B-B14F-4D97-AF65-F5344CB8AC3E}">
        <p14:creationId xmlns:p14="http://schemas.microsoft.com/office/powerpoint/2010/main" val="672364013"/>
      </p:ext>
    </p:extLst>
  </p:cSld>
  <p:clrMap bg1="lt1" tx1="dk1" bg2="lt2" tx2="dk2" accent1="accent1" accent2="accent2" accent3="accent3" accent4="accent4" accent5="accent5" accent6="accent6" hlink="hlink" folHlink="folHlink"/>
  <p:sldLayoutIdLst>
    <p:sldLayoutId id="2147483706" r:id="rId1"/>
    <p:sldLayoutId id="2147483772" r:id="rId2"/>
  </p:sldLayoutIdLst>
  <p:hf hdr="0" ftr="0" dt="0"/>
  <p:txStyles>
    <p:titleStyle>
      <a:lvl1pPr algn="l" defTabSz="914217"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54" indent="-228554" algn="l" defTabSz="914217"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663" indent="-228554" algn="l" defTabSz="91421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71" indent="-228554" algn="l" defTabSz="91421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80"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989"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rgbClr val="442A99"/>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9087953" y="6345936"/>
            <a:ext cx="2743200" cy="365125"/>
          </a:xfrm>
          <a:prstGeom prst="rect">
            <a:avLst/>
          </a:prstGeom>
        </p:spPr>
        <p:txBody>
          <a:bodyPr vert="horz" lIns="91440" tIns="45720" rIns="91440" bIns="45720" rtlCol="0" anchor="ctr"/>
          <a:lstStyle>
            <a:lvl1pPr algn="r">
              <a:defRPr sz="800" b="1" i="0">
                <a:solidFill>
                  <a:schemeClr val="bg1"/>
                </a:solidFill>
                <a:latin typeface="GT Walsheim Bold" panose="02000503030000020003" pitchFamily="2" charset="77"/>
              </a:defRPr>
            </a:lvl1pPr>
          </a:lstStyle>
          <a:p>
            <a:fld id="{010974C9-39F3-3947-8B5D-BF1F533E6409}" type="slidenum">
              <a:rPr lang="en-US" smtClean="0"/>
              <a:pPr/>
              <a:t>‹#›</a:t>
            </a:fld>
            <a:endParaRPr lang="en-US"/>
          </a:p>
        </p:txBody>
      </p:sp>
      <p:pic>
        <p:nvPicPr>
          <p:cNvPr id="9" name="Graphic 8">
            <a:extLst>
              <a:ext uri="{FF2B5EF4-FFF2-40B4-BE49-F238E27FC236}">
                <a16:creationId xmlns:a16="http://schemas.microsoft.com/office/drawing/2014/main" id="{616507DE-B78E-414B-84FF-DBE2C82CB22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43211" y="352298"/>
            <a:ext cx="487363" cy="86868"/>
          </a:xfrm>
          <a:prstGeom prst="rect">
            <a:avLst/>
          </a:prstGeom>
        </p:spPr>
      </p:pic>
      <p:sp>
        <p:nvSpPr>
          <p:cNvPr id="11" name="Text Placeholder 8">
            <a:extLst>
              <a:ext uri="{FF2B5EF4-FFF2-40B4-BE49-F238E27FC236}">
                <a16:creationId xmlns:a16="http://schemas.microsoft.com/office/drawing/2014/main" id="{002AD2AE-B5AB-1745-8A49-2D275626F943}"/>
              </a:ext>
            </a:extLst>
          </p:cNvPr>
          <p:cNvSpPr txBox="1">
            <a:spLocks/>
          </p:cNvSpPr>
          <p:nvPr userDrawn="1"/>
        </p:nvSpPr>
        <p:spPr>
          <a:xfrm>
            <a:off x="1076642" y="357179"/>
            <a:ext cx="2742843" cy="91440"/>
          </a:xfrm>
          <a:prstGeom prst="rect">
            <a:avLst/>
          </a:prstGeom>
        </p:spPr>
        <p:txBody>
          <a:bodyPr lIns="0" tIns="0" rIns="0" bIns="0" anchor="ctr"/>
          <a:lstStyle>
            <a:lvl1pPr marL="0" indent="0" algn="l" defTabSz="1828800" rtl="0" eaLnBrk="1" latinLnBrk="0" hangingPunct="1">
              <a:lnSpc>
                <a:spcPct val="100000"/>
              </a:lnSpc>
              <a:spcBef>
                <a:spcPts val="0"/>
              </a:spcBef>
              <a:buFont typeface="Arial" panose="020B0604020202020204" pitchFamily="34" charset="0"/>
              <a:buNone/>
              <a:defRPr sz="1600" b="1" i="0" kern="1200">
                <a:solidFill>
                  <a:schemeClr val="tx1"/>
                </a:solidFill>
                <a:latin typeface="GT Walsheim Bold" panose="02000503030000020003" pitchFamily="2" charset="77"/>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None/>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sz="800" dirty="0">
                <a:solidFill>
                  <a:schemeClr val="bg1"/>
                </a:solidFill>
              </a:rPr>
              <a:t>Presentation Title</a:t>
            </a:r>
          </a:p>
        </p:txBody>
      </p:sp>
      <p:pic>
        <p:nvPicPr>
          <p:cNvPr id="5" name="Picture 4">
            <a:extLst>
              <a:ext uri="{FF2B5EF4-FFF2-40B4-BE49-F238E27FC236}">
                <a16:creationId xmlns:a16="http://schemas.microsoft.com/office/drawing/2014/main" id="{8C2BF263-3309-4B16-8F31-A3BF5A22D4F5}"/>
              </a:ext>
            </a:extLst>
          </p:cNvPr>
          <p:cNvPicPr>
            <a:picLocks noChangeAspect="1"/>
          </p:cNvPicPr>
          <p:nvPr userDrawn="1"/>
        </p:nvPicPr>
        <p:blipFill>
          <a:blip r:embed="rId5"/>
          <a:stretch>
            <a:fillRect/>
          </a:stretch>
        </p:blipFill>
        <p:spPr>
          <a:xfrm>
            <a:off x="110697" y="6454325"/>
            <a:ext cx="1120123" cy="365125"/>
          </a:xfrm>
          <a:prstGeom prst="rect">
            <a:avLst/>
          </a:prstGeom>
        </p:spPr>
      </p:pic>
    </p:spTree>
    <p:extLst>
      <p:ext uri="{BB962C8B-B14F-4D97-AF65-F5344CB8AC3E}">
        <p14:creationId xmlns:p14="http://schemas.microsoft.com/office/powerpoint/2010/main" val="1459308358"/>
      </p:ext>
    </p:extLst>
  </p:cSld>
  <p:clrMap bg1="lt1" tx1="dk1" bg2="lt2" tx2="dk2" accent1="accent1" accent2="accent2" accent3="accent3" accent4="accent4" accent5="accent5" accent6="accent6" hlink="hlink" folHlink="folHlink"/>
  <p:sldLayoutIdLst>
    <p:sldLayoutId id="2147483708" r:id="rId1"/>
  </p:sldLayoutIdLst>
  <p:hf hdr="0" ftr="0" dt="0"/>
  <p:txStyles>
    <p:titleStyle>
      <a:lvl1pPr algn="l" defTabSz="914217"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54" indent="-228554" algn="l" defTabSz="914217"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663" indent="-228554" algn="l" defTabSz="91421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71" indent="-228554" algn="l" defTabSz="91421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80"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989"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rgbClr val="FD6A34"/>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9087953" y="6345936"/>
            <a:ext cx="2743200" cy="365125"/>
          </a:xfrm>
          <a:prstGeom prst="rect">
            <a:avLst/>
          </a:prstGeom>
        </p:spPr>
        <p:txBody>
          <a:bodyPr vert="horz" lIns="91440" tIns="45720" rIns="91440" bIns="45720" rtlCol="0" anchor="ctr"/>
          <a:lstStyle>
            <a:lvl1pPr algn="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sz="800"/>
          </a:p>
        </p:txBody>
      </p:sp>
      <p:pic>
        <p:nvPicPr>
          <p:cNvPr id="4" name="Picture 3">
            <a:extLst>
              <a:ext uri="{FF2B5EF4-FFF2-40B4-BE49-F238E27FC236}">
                <a16:creationId xmlns:a16="http://schemas.microsoft.com/office/drawing/2014/main" id="{8305662D-CBBA-4874-830C-091CAB12F1F4}"/>
              </a:ext>
            </a:extLst>
          </p:cNvPr>
          <p:cNvPicPr>
            <a:picLocks noChangeAspect="1"/>
          </p:cNvPicPr>
          <p:nvPr userDrawn="1"/>
        </p:nvPicPr>
        <p:blipFill>
          <a:blip r:embed="rId3"/>
          <a:stretch>
            <a:fillRect/>
          </a:stretch>
        </p:blipFill>
        <p:spPr>
          <a:xfrm>
            <a:off x="110697" y="6454325"/>
            <a:ext cx="1120123" cy="365125"/>
          </a:xfrm>
          <a:prstGeom prst="rect">
            <a:avLst/>
          </a:prstGeom>
        </p:spPr>
      </p:pic>
    </p:spTree>
    <p:extLst>
      <p:ext uri="{BB962C8B-B14F-4D97-AF65-F5344CB8AC3E}">
        <p14:creationId xmlns:p14="http://schemas.microsoft.com/office/powerpoint/2010/main" val="4082657909"/>
      </p:ext>
    </p:extLst>
  </p:cSld>
  <p:clrMap bg1="lt1" tx1="dk1" bg2="lt2" tx2="dk2" accent1="accent1" accent2="accent2" accent3="accent3" accent4="accent4" accent5="accent5" accent6="accent6" hlink="hlink" folHlink="folHlink"/>
  <p:sldLayoutIdLst>
    <p:sldLayoutId id="2147483710" r:id="rId1"/>
  </p:sldLayoutIdLst>
  <p:hf hdr="0" ftr="0" dt="0"/>
  <p:txStyles>
    <p:titleStyle>
      <a:lvl1pPr algn="l" defTabSz="914217"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54" indent="-228554" algn="l" defTabSz="914217"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663" indent="-228554" algn="l" defTabSz="91421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71" indent="-228554" algn="l" defTabSz="91421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80"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989"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rgbClr val="8EF0CC"/>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9087953" y="6345936"/>
            <a:ext cx="2743200" cy="365125"/>
          </a:xfrm>
          <a:prstGeom prst="rect">
            <a:avLst/>
          </a:prstGeom>
        </p:spPr>
        <p:txBody>
          <a:bodyPr vert="horz" lIns="91440" tIns="45720" rIns="91440" bIns="45720" rtlCol="0" anchor="ctr"/>
          <a:lstStyle>
            <a:lvl1pPr algn="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sz="800"/>
          </a:p>
        </p:txBody>
      </p:sp>
      <p:pic>
        <p:nvPicPr>
          <p:cNvPr id="4" name="Picture 3">
            <a:extLst>
              <a:ext uri="{FF2B5EF4-FFF2-40B4-BE49-F238E27FC236}">
                <a16:creationId xmlns:a16="http://schemas.microsoft.com/office/drawing/2014/main" id="{6B94057B-3D82-4B35-8CF2-9463380954D8}"/>
              </a:ext>
            </a:extLst>
          </p:cNvPr>
          <p:cNvPicPr>
            <a:picLocks noChangeAspect="1"/>
          </p:cNvPicPr>
          <p:nvPr userDrawn="1"/>
        </p:nvPicPr>
        <p:blipFill>
          <a:blip r:embed="rId3"/>
          <a:stretch>
            <a:fillRect/>
          </a:stretch>
        </p:blipFill>
        <p:spPr>
          <a:xfrm>
            <a:off x="110697" y="6454325"/>
            <a:ext cx="1120123" cy="365125"/>
          </a:xfrm>
          <a:prstGeom prst="rect">
            <a:avLst/>
          </a:prstGeom>
        </p:spPr>
      </p:pic>
    </p:spTree>
    <p:extLst>
      <p:ext uri="{BB962C8B-B14F-4D97-AF65-F5344CB8AC3E}">
        <p14:creationId xmlns:p14="http://schemas.microsoft.com/office/powerpoint/2010/main" val="1167542555"/>
      </p:ext>
    </p:extLst>
  </p:cSld>
  <p:clrMap bg1="lt1" tx1="dk1" bg2="lt2" tx2="dk2" accent1="accent1" accent2="accent2" accent3="accent3" accent4="accent4" accent5="accent5" accent6="accent6" hlink="hlink" folHlink="folHlink"/>
  <p:sldLayoutIdLst>
    <p:sldLayoutId id="2147483712" r:id="rId1"/>
  </p:sldLayoutIdLst>
  <p:hf hdr="0" ftr="0" dt="0"/>
  <p:txStyles>
    <p:titleStyle>
      <a:lvl1pPr algn="l" defTabSz="914217"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54" indent="-228554" algn="l" defTabSz="914217"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663" indent="-228554" algn="l" defTabSz="91421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71" indent="-228554" algn="l" defTabSz="91421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80"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989"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1F3DC7C-07F8-41B2-922C-E79F6B3EF8C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2B11B4B-EFCE-4094-9006-F8B932C495B7}" type="slidenum">
              <a:rPr lang="en-US" smtClean="0"/>
              <a:t>‹#›</a:t>
            </a:fld>
            <a:endParaRPr lang="en-US"/>
          </a:p>
        </p:txBody>
      </p:sp>
      <p:sp>
        <p:nvSpPr>
          <p:cNvPr id="7" name="Rectangle 6">
            <a:extLst>
              <a:ext uri="{FF2B5EF4-FFF2-40B4-BE49-F238E27FC236}">
                <a16:creationId xmlns:a16="http://schemas.microsoft.com/office/drawing/2014/main" id="{EBC2D80A-6E34-4839-A40B-6890D9E24586}"/>
              </a:ext>
            </a:extLst>
          </p:cNvPr>
          <p:cNvSpPr/>
          <p:nvPr userDrawn="1"/>
        </p:nvSpPr>
        <p:spPr>
          <a:xfrm>
            <a:off x="-4000" y="0"/>
            <a:ext cx="742858" cy="6858000"/>
          </a:xfrm>
          <a:prstGeom prst="rect">
            <a:avLst/>
          </a:prstGeom>
          <a:solidFill>
            <a:srgbClr val="2140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7AB386CE-B964-404E-9CD9-E4A5B4EDBA80}"/>
              </a:ext>
            </a:extLst>
          </p:cNvPr>
          <p:cNvPicPr>
            <a:picLocks noChangeAspect="1"/>
          </p:cNvPicPr>
          <p:nvPr userDrawn="1"/>
        </p:nvPicPr>
        <p:blipFill>
          <a:blip r:embed="rId9"/>
          <a:stretch>
            <a:fillRect/>
          </a:stretch>
        </p:blipFill>
        <p:spPr>
          <a:xfrm>
            <a:off x="70432" y="165334"/>
            <a:ext cx="595681" cy="515151"/>
          </a:xfrm>
          <a:prstGeom prst="rect">
            <a:avLst/>
          </a:prstGeom>
        </p:spPr>
      </p:pic>
      <p:pic>
        <p:nvPicPr>
          <p:cNvPr id="9" name="Picture 8">
            <a:extLst>
              <a:ext uri="{FF2B5EF4-FFF2-40B4-BE49-F238E27FC236}">
                <a16:creationId xmlns:a16="http://schemas.microsoft.com/office/drawing/2014/main" id="{7D2933FE-EB92-42E8-9D16-F3D295602642}"/>
              </a:ext>
            </a:extLst>
          </p:cNvPr>
          <p:cNvPicPr>
            <a:picLocks noChangeAspect="1"/>
          </p:cNvPicPr>
          <p:nvPr userDrawn="1"/>
        </p:nvPicPr>
        <p:blipFill>
          <a:blip r:embed="rId10"/>
          <a:stretch>
            <a:fillRect/>
          </a:stretch>
        </p:blipFill>
        <p:spPr>
          <a:xfrm>
            <a:off x="110672" y="6267164"/>
            <a:ext cx="513514" cy="441011"/>
          </a:xfrm>
          <a:prstGeom prst="rect">
            <a:avLst/>
          </a:prstGeom>
        </p:spPr>
      </p:pic>
      <p:sp>
        <p:nvSpPr>
          <p:cNvPr id="10" name="Title Placeholder 1">
            <a:extLst>
              <a:ext uri="{FF2B5EF4-FFF2-40B4-BE49-F238E27FC236}">
                <a16:creationId xmlns:a16="http://schemas.microsoft.com/office/drawing/2014/main" id="{3D0BD982-D0C4-4A83-BAAD-DC0374CDB3A1}"/>
              </a:ext>
            </a:extLst>
          </p:cNvPr>
          <p:cNvSpPr>
            <a:spLocks noGrp="1"/>
          </p:cNvSpPr>
          <p:nvPr>
            <p:ph type="title"/>
          </p:nvPr>
        </p:nvSpPr>
        <p:spPr>
          <a:xfrm>
            <a:off x="802176" y="221766"/>
            <a:ext cx="7713174" cy="420806"/>
          </a:xfrm>
          <a:prstGeom prst="rect">
            <a:avLst/>
          </a:prstGeom>
        </p:spPr>
        <p:txBody>
          <a:bodyPr vert="horz" lIns="91440" tIns="45720" rIns="91440" bIns="45720" rtlCol="0" anchor="ctr">
            <a:normAutofit/>
          </a:bodyPr>
          <a:lstStyle/>
          <a:p>
            <a:r>
              <a:rPr lang="en-US" dirty="0"/>
              <a:t>Slide Title</a:t>
            </a:r>
          </a:p>
        </p:txBody>
      </p:sp>
      <p:sp>
        <p:nvSpPr>
          <p:cNvPr id="11" name="Text Placeholder 2">
            <a:extLst>
              <a:ext uri="{FF2B5EF4-FFF2-40B4-BE49-F238E27FC236}">
                <a16:creationId xmlns:a16="http://schemas.microsoft.com/office/drawing/2014/main" id="{F0664016-24E4-4091-9A74-848DF26DFE03}"/>
              </a:ext>
            </a:extLst>
          </p:cNvPr>
          <p:cNvSpPr>
            <a:spLocks noGrp="1"/>
          </p:cNvSpPr>
          <p:nvPr>
            <p:ph type="body" idx="1"/>
          </p:nvPr>
        </p:nvSpPr>
        <p:spPr>
          <a:xfrm>
            <a:off x="952846" y="1110730"/>
            <a:ext cx="2372245" cy="925888"/>
          </a:xfrm>
          <a:prstGeom prst="rect">
            <a:avLst/>
          </a:prstGeom>
          <a:solidFill>
            <a:schemeClr val="bg1">
              <a:lumMod val="95000"/>
            </a:schemeClr>
          </a:solidFill>
          <a:ln w="28575">
            <a:solidFill>
              <a:schemeClr val="bg1">
                <a:lumMod val="75000"/>
              </a:schemeClr>
            </a:solidFill>
          </a:ln>
        </p:spPr>
        <p:txBody>
          <a:bodyPr vert="horz" lIns="91440" tIns="45720" rIns="91440" bIns="45720" rtlCol="0">
            <a:noAutofit/>
          </a:bodyPr>
          <a:lstStyle/>
          <a:p>
            <a:pPr lvl="0"/>
            <a:r>
              <a:rPr lang="en-US" dirty="0"/>
              <a:t>Info Title</a:t>
            </a:r>
          </a:p>
          <a:p>
            <a:pPr lvl="1"/>
            <a:r>
              <a:rPr lang="en-US" dirty="0"/>
              <a:t>Second level</a:t>
            </a:r>
          </a:p>
          <a:p>
            <a:pPr lvl="2"/>
            <a:r>
              <a:rPr lang="en-US" dirty="0"/>
              <a:t>Third level</a:t>
            </a:r>
          </a:p>
        </p:txBody>
      </p:sp>
    </p:spTree>
    <p:extLst>
      <p:ext uri="{BB962C8B-B14F-4D97-AF65-F5344CB8AC3E}">
        <p14:creationId xmlns:p14="http://schemas.microsoft.com/office/powerpoint/2010/main" val="2740776171"/>
      </p:ext>
    </p:extLst>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Lst>
  <p:hf hdr="0" ftr="0" dt="0"/>
  <p:txStyles>
    <p:titleStyle>
      <a:lvl1pPr algn="l" defTabSz="914400" rtl="0" eaLnBrk="1" latinLnBrk="0" hangingPunct="1">
        <a:lnSpc>
          <a:spcPct val="90000"/>
        </a:lnSpc>
        <a:spcBef>
          <a:spcPct val="0"/>
        </a:spcBef>
        <a:buNone/>
        <a:defRPr sz="2400" kern="1200">
          <a:solidFill>
            <a:schemeClr val="tx1"/>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1F3DC7C-07F8-41B2-922C-E79F6B3EF8C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2B11B4B-EFCE-4094-9006-F8B932C495B7}" type="slidenum">
              <a:rPr lang="en-US" smtClean="0"/>
              <a:t>‹#›</a:t>
            </a:fld>
            <a:endParaRPr lang="en-US"/>
          </a:p>
        </p:txBody>
      </p:sp>
      <p:sp>
        <p:nvSpPr>
          <p:cNvPr id="10" name="Title Placeholder 1">
            <a:extLst>
              <a:ext uri="{FF2B5EF4-FFF2-40B4-BE49-F238E27FC236}">
                <a16:creationId xmlns:a16="http://schemas.microsoft.com/office/drawing/2014/main" id="{3D0BD982-D0C4-4A83-BAAD-DC0374CDB3A1}"/>
              </a:ext>
            </a:extLst>
          </p:cNvPr>
          <p:cNvSpPr>
            <a:spLocks noGrp="1"/>
          </p:cNvSpPr>
          <p:nvPr>
            <p:ph type="title"/>
          </p:nvPr>
        </p:nvSpPr>
        <p:spPr>
          <a:xfrm>
            <a:off x="802176" y="221766"/>
            <a:ext cx="7713174" cy="420806"/>
          </a:xfrm>
          <a:prstGeom prst="rect">
            <a:avLst/>
          </a:prstGeom>
        </p:spPr>
        <p:txBody>
          <a:bodyPr vert="horz" lIns="91440" tIns="45720" rIns="91440" bIns="45720" rtlCol="0" anchor="ctr">
            <a:normAutofit/>
          </a:bodyPr>
          <a:lstStyle/>
          <a:p>
            <a:r>
              <a:rPr lang="en-US" dirty="0"/>
              <a:t>Slide Title</a:t>
            </a:r>
          </a:p>
        </p:txBody>
      </p:sp>
      <p:sp>
        <p:nvSpPr>
          <p:cNvPr id="11" name="Text Placeholder 2">
            <a:extLst>
              <a:ext uri="{FF2B5EF4-FFF2-40B4-BE49-F238E27FC236}">
                <a16:creationId xmlns:a16="http://schemas.microsoft.com/office/drawing/2014/main" id="{F0664016-24E4-4091-9A74-848DF26DFE03}"/>
              </a:ext>
            </a:extLst>
          </p:cNvPr>
          <p:cNvSpPr>
            <a:spLocks noGrp="1"/>
          </p:cNvSpPr>
          <p:nvPr>
            <p:ph type="body" idx="1"/>
          </p:nvPr>
        </p:nvSpPr>
        <p:spPr>
          <a:xfrm>
            <a:off x="952846" y="1110730"/>
            <a:ext cx="2372245" cy="925888"/>
          </a:xfrm>
          <a:prstGeom prst="rect">
            <a:avLst/>
          </a:prstGeom>
          <a:solidFill>
            <a:schemeClr val="bg1">
              <a:lumMod val="95000"/>
            </a:schemeClr>
          </a:solidFill>
          <a:ln w="28575">
            <a:solidFill>
              <a:schemeClr val="bg1">
                <a:lumMod val="75000"/>
              </a:schemeClr>
            </a:solidFill>
          </a:ln>
        </p:spPr>
        <p:txBody>
          <a:bodyPr vert="horz" lIns="91440" tIns="45720" rIns="91440" bIns="45720" rtlCol="0">
            <a:noAutofit/>
          </a:bodyPr>
          <a:lstStyle/>
          <a:p>
            <a:pPr lvl="0"/>
            <a:r>
              <a:rPr lang="en-US" dirty="0"/>
              <a:t>Info Title</a:t>
            </a:r>
          </a:p>
          <a:p>
            <a:pPr lvl="1"/>
            <a:r>
              <a:rPr lang="en-US" dirty="0"/>
              <a:t>Second level</a:t>
            </a:r>
          </a:p>
          <a:p>
            <a:pPr lvl="2"/>
            <a:r>
              <a:rPr lang="en-US" dirty="0"/>
              <a:t>Third level</a:t>
            </a:r>
          </a:p>
        </p:txBody>
      </p:sp>
      <p:sp>
        <p:nvSpPr>
          <p:cNvPr id="12" name="Rectangle 11">
            <a:extLst>
              <a:ext uri="{FF2B5EF4-FFF2-40B4-BE49-F238E27FC236}">
                <a16:creationId xmlns:a16="http://schemas.microsoft.com/office/drawing/2014/main" id="{03F8A0AC-8A32-4EE1-B9F7-5244837500F7}"/>
              </a:ext>
            </a:extLst>
          </p:cNvPr>
          <p:cNvSpPr/>
          <p:nvPr userDrawn="1"/>
        </p:nvSpPr>
        <p:spPr>
          <a:xfrm>
            <a:off x="0" y="0"/>
            <a:ext cx="742858" cy="6858000"/>
          </a:xfrm>
          <a:prstGeom prst="rect">
            <a:avLst/>
          </a:prstGeom>
          <a:solidFill>
            <a:srgbClr val="57AB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id="{2D75581B-CDA2-45A3-B558-D2C78FF814C7}"/>
              </a:ext>
            </a:extLst>
          </p:cNvPr>
          <p:cNvPicPr>
            <a:picLocks noChangeAspect="1"/>
          </p:cNvPicPr>
          <p:nvPr userDrawn="1"/>
        </p:nvPicPr>
        <p:blipFill>
          <a:blip r:embed="rId8"/>
          <a:stretch>
            <a:fillRect/>
          </a:stretch>
        </p:blipFill>
        <p:spPr>
          <a:xfrm>
            <a:off x="60282" y="116379"/>
            <a:ext cx="627771" cy="479044"/>
          </a:xfrm>
          <a:prstGeom prst="rect">
            <a:avLst/>
          </a:prstGeom>
        </p:spPr>
      </p:pic>
      <p:pic>
        <p:nvPicPr>
          <p:cNvPr id="14" name="Picture 13">
            <a:extLst>
              <a:ext uri="{FF2B5EF4-FFF2-40B4-BE49-F238E27FC236}">
                <a16:creationId xmlns:a16="http://schemas.microsoft.com/office/drawing/2014/main" id="{32A6CD44-A1C4-49F1-8266-89BC6C354444}"/>
              </a:ext>
            </a:extLst>
          </p:cNvPr>
          <p:cNvPicPr>
            <a:picLocks noChangeAspect="1"/>
          </p:cNvPicPr>
          <p:nvPr userDrawn="1"/>
        </p:nvPicPr>
        <p:blipFill>
          <a:blip r:embed="rId9"/>
          <a:stretch>
            <a:fillRect/>
          </a:stretch>
        </p:blipFill>
        <p:spPr>
          <a:xfrm>
            <a:off x="114672" y="6267163"/>
            <a:ext cx="513514" cy="441011"/>
          </a:xfrm>
          <a:prstGeom prst="rect">
            <a:avLst/>
          </a:prstGeom>
        </p:spPr>
      </p:pic>
    </p:spTree>
    <p:extLst>
      <p:ext uri="{BB962C8B-B14F-4D97-AF65-F5344CB8AC3E}">
        <p14:creationId xmlns:p14="http://schemas.microsoft.com/office/powerpoint/2010/main" val="1976473703"/>
      </p:ext>
    </p:extLst>
  </p:cSld>
  <p:clrMap bg1="lt1" tx1="dk1" bg2="lt2" tx2="dk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 id="2147483790" r:id="rId6"/>
  </p:sldLayoutIdLst>
  <p:hf hdr="0" ftr="0" dt="0"/>
  <p:txStyles>
    <p:titleStyle>
      <a:lvl1pPr algn="l" defTabSz="914400" rtl="0" eaLnBrk="1" latinLnBrk="0" hangingPunct="1">
        <a:lnSpc>
          <a:spcPct val="90000"/>
        </a:lnSpc>
        <a:spcBef>
          <a:spcPct val="0"/>
        </a:spcBef>
        <a:buNone/>
        <a:defRPr sz="2400" kern="1200">
          <a:solidFill>
            <a:schemeClr val="tx1"/>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9087953" y="6345936"/>
            <a:ext cx="2743200" cy="365125"/>
          </a:xfrm>
          <a:prstGeom prst="rect">
            <a:avLst/>
          </a:prstGeom>
        </p:spPr>
        <p:txBody>
          <a:bodyPr vert="horz" lIns="91440" tIns="45720" rIns="91440" bIns="45720" rtlCol="0" anchor="ctr"/>
          <a:lstStyle>
            <a:lvl1pPr algn="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sz="800"/>
          </a:p>
        </p:txBody>
      </p:sp>
      <p:pic>
        <p:nvPicPr>
          <p:cNvPr id="2" name="Graphic 1">
            <a:extLst>
              <a:ext uri="{FF2B5EF4-FFF2-40B4-BE49-F238E27FC236}">
                <a16:creationId xmlns:a16="http://schemas.microsoft.com/office/drawing/2014/main" id="{71B43ED4-381C-4336-A5E2-4E49789BD66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6653" y="61871"/>
            <a:ext cx="665026" cy="657333"/>
          </a:xfrm>
          <a:prstGeom prst="rect">
            <a:avLst/>
          </a:prstGeom>
        </p:spPr>
      </p:pic>
      <p:pic>
        <p:nvPicPr>
          <p:cNvPr id="7" name="Picture 6">
            <a:extLst>
              <a:ext uri="{FF2B5EF4-FFF2-40B4-BE49-F238E27FC236}">
                <a16:creationId xmlns:a16="http://schemas.microsoft.com/office/drawing/2014/main" id="{D7EC7A28-2DE5-4C6F-BB47-8FBBB3B12836}"/>
              </a:ext>
            </a:extLst>
          </p:cNvPr>
          <p:cNvPicPr>
            <a:picLocks noChangeAspect="1"/>
          </p:cNvPicPr>
          <p:nvPr userDrawn="1"/>
        </p:nvPicPr>
        <p:blipFill>
          <a:blip r:embed="rId4"/>
          <a:stretch>
            <a:fillRect/>
          </a:stretch>
        </p:blipFill>
        <p:spPr>
          <a:xfrm>
            <a:off x="110697" y="6454325"/>
            <a:ext cx="1120123" cy="365125"/>
          </a:xfrm>
          <a:prstGeom prst="rect">
            <a:avLst/>
          </a:prstGeom>
        </p:spPr>
      </p:pic>
    </p:spTree>
    <p:extLst>
      <p:ext uri="{BB962C8B-B14F-4D97-AF65-F5344CB8AC3E}">
        <p14:creationId xmlns:p14="http://schemas.microsoft.com/office/powerpoint/2010/main" val="288825894"/>
      </p:ext>
    </p:extLst>
  </p:cSld>
  <p:clrMap bg1="lt1" tx1="dk1" bg2="lt2" tx2="dk2" accent1="accent1" accent2="accent2" accent3="accent3" accent4="accent4" accent5="accent5" accent6="accent6" hlink="hlink" folHlink="folHlink"/>
  <p:hf hdr="0" ftr="0" dt="0"/>
  <p:txStyles>
    <p:titleStyle>
      <a:lvl1pPr algn="l" defTabSz="914217"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54" indent="-228554" algn="l" defTabSz="914217"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663" indent="-228554" algn="l" defTabSz="91421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71" indent="-228554" algn="l" defTabSz="91421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80"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989"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9087953" y="6345936"/>
            <a:ext cx="2743200" cy="365125"/>
          </a:xfrm>
          <a:prstGeom prst="rect">
            <a:avLst/>
          </a:prstGeom>
        </p:spPr>
        <p:txBody>
          <a:bodyPr vert="horz" lIns="91440" tIns="45720" rIns="91440" bIns="45720" rtlCol="0" anchor="ctr"/>
          <a:lstStyle>
            <a:lvl1pPr algn="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sz="800"/>
          </a:p>
        </p:txBody>
      </p:sp>
      <p:pic>
        <p:nvPicPr>
          <p:cNvPr id="5" name="Picture 4">
            <a:extLst>
              <a:ext uri="{FF2B5EF4-FFF2-40B4-BE49-F238E27FC236}">
                <a16:creationId xmlns:a16="http://schemas.microsoft.com/office/drawing/2014/main" id="{6D048E15-2539-46DA-B1A4-AA15FA9A38C5}"/>
              </a:ext>
            </a:extLst>
          </p:cNvPr>
          <p:cNvPicPr>
            <a:picLocks noChangeAspect="1"/>
          </p:cNvPicPr>
          <p:nvPr userDrawn="1"/>
        </p:nvPicPr>
        <p:blipFill>
          <a:blip r:embed="rId26"/>
          <a:stretch>
            <a:fillRect/>
          </a:stretch>
        </p:blipFill>
        <p:spPr>
          <a:xfrm>
            <a:off x="110697" y="6454325"/>
            <a:ext cx="1120123" cy="365125"/>
          </a:xfrm>
          <a:prstGeom prst="rect">
            <a:avLst/>
          </a:prstGeom>
        </p:spPr>
      </p:pic>
      <p:pic>
        <p:nvPicPr>
          <p:cNvPr id="3" name="Graphic 2">
            <a:extLst>
              <a:ext uri="{FF2B5EF4-FFF2-40B4-BE49-F238E27FC236}">
                <a16:creationId xmlns:a16="http://schemas.microsoft.com/office/drawing/2014/main" id="{4C59E80B-626C-4E5C-84BA-9D3D02A47532}"/>
              </a:ext>
            </a:extLst>
          </p:cNvPr>
          <p:cNvPicPr>
            <a:picLocks noChangeAspect="1"/>
          </p:cNvPicPr>
          <p:nvPr userDrawn="1"/>
        </p:nvPicPr>
        <p:blipFill>
          <a:blip r:embed="rId27">
            <a:extLst>
              <a:ext uri="{96DAC541-7B7A-43D3-8B79-37D633B846F1}">
                <asvg:svgBlip xmlns:asvg="http://schemas.microsoft.com/office/drawing/2016/SVG/main" r:embed="rId28"/>
              </a:ext>
            </a:extLst>
          </a:blip>
          <a:stretch>
            <a:fillRect/>
          </a:stretch>
        </p:blipFill>
        <p:spPr>
          <a:xfrm>
            <a:off x="73179" y="47714"/>
            <a:ext cx="625052" cy="538310"/>
          </a:xfrm>
          <a:prstGeom prst="rect">
            <a:avLst/>
          </a:prstGeom>
        </p:spPr>
      </p:pic>
    </p:spTree>
    <p:extLst>
      <p:ext uri="{BB962C8B-B14F-4D97-AF65-F5344CB8AC3E}">
        <p14:creationId xmlns:p14="http://schemas.microsoft.com/office/powerpoint/2010/main" val="1583373973"/>
      </p:ext>
    </p:extLst>
  </p:cSld>
  <p:clrMap bg1="lt1" tx1="dk1" bg2="lt2" tx2="dk2" accent1="accent1" accent2="accent2" accent3="accent3" accent4="accent4" accent5="accent5" accent6="accent6" hlink="hlink" folHlink="folHlink"/>
  <p:sldLayoutIdLst>
    <p:sldLayoutId id="2147483666" r:id="rId1"/>
    <p:sldLayoutId id="2147483741" r:id="rId2"/>
    <p:sldLayoutId id="2147483679" r:id="rId3"/>
    <p:sldLayoutId id="2147483735" r:id="rId4"/>
    <p:sldLayoutId id="2147483736" r:id="rId5"/>
    <p:sldLayoutId id="2147483682" r:id="rId6"/>
    <p:sldLayoutId id="2147483684" r:id="rId7"/>
    <p:sldLayoutId id="2147483686" r:id="rId8"/>
    <p:sldLayoutId id="2147483688" r:id="rId9"/>
    <p:sldLayoutId id="2147483690" r:id="rId10"/>
    <p:sldLayoutId id="2147483692" r:id="rId11"/>
    <p:sldLayoutId id="2147483720" r:id="rId12"/>
    <p:sldLayoutId id="2147483694" r:id="rId13"/>
    <p:sldLayoutId id="2147483695" r:id="rId14"/>
    <p:sldLayoutId id="2147483697" r:id="rId15"/>
    <p:sldLayoutId id="2147483699" r:id="rId16"/>
    <p:sldLayoutId id="2147483700" r:id="rId17"/>
    <p:sldLayoutId id="2147483722" r:id="rId18"/>
    <p:sldLayoutId id="2147483713" r:id="rId19"/>
    <p:sldLayoutId id="2147483718" r:id="rId20"/>
    <p:sldLayoutId id="2147483719" r:id="rId21"/>
    <p:sldLayoutId id="2147483732" r:id="rId22"/>
    <p:sldLayoutId id="2147483733" r:id="rId23"/>
    <p:sldLayoutId id="2147483734" r:id="rId24"/>
  </p:sldLayoutIdLst>
  <p:hf hdr="0" ftr="0" dt="0"/>
  <p:txStyles>
    <p:titleStyle>
      <a:lvl1pPr algn="l" defTabSz="914217"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54" indent="-228554" algn="l" defTabSz="914217"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663" indent="-228554" algn="l" defTabSz="91421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71" indent="-228554" algn="l" defTabSz="91421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80"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989"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9087953" y="6345936"/>
            <a:ext cx="2743200" cy="365125"/>
          </a:xfrm>
          <a:prstGeom prst="rect">
            <a:avLst/>
          </a:prstGeom>
        </p:spPr>
        <p:txBody>
          <a:bodyPr vert="horz" lIns="91440" tIns="45720" rIns="91440" bIns="45720" rtlCol="0" anchor="ctr"/>
          <a:lstStyle>
            <a:lvl1pPr algn="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sz="800"/>
          </a:p>
        </p:txBody>
      </p:sp>
      <p:pic>
        <p:nvPicPr>
          <p:cNvPr id="2" name="Graphic 1">
            <a:extLst>
              <a:ext uri="{FF2B5EF4-FFF2-40B4-BE49-F238E27FC236}">
                <a16:creationId xmlns:a16="http://schemas.microsoft.com/office/drawing/2014/main" id="{71B43ED4-381C-4336-A5E2-4E49789BD66F}"/>
              </a:ext>
            </a:extLst>
          </p:cNvPr>
          <p:cNvPicPr>
            <a:picLocks noChangeAspect="1"/>
          </p:cNvPicPr>
          <p:nvPr userDrawn="1"/>
        </p:nvPicPr>
        <p:blipFill>
          <a:blip r:embed="rId27">
            <a:extLst>
              <a:ext uri="{96DAC541-7B7A-43D3-8B79-37D633B846F1}">
                <asvg:svgBlip xmlns:asvg="http://schemas.microsoft.com/office/drawing/2016/SVG/main" r:embed="rId28"/>
              </a:ext>
            </a:extLst>
          </a:blip>
          <a:stretch>
            <a:fillRect/>
          </a:stretch>
        </p:blipFill>
        <p:spPr>
          <a:xfrm>
            <a:off x="86653" y="61871"/>
            <a:ext cx="665026" cy="657333"/>
          </a:xfrm>
          <a:prstGeom prst="rect">
            <a:avLst/>
          </a:prstGeom>
        </p:spPr>
      </p:pic>
      <p:pic>
        <p:nvPicPr>
          <p:cNvPr id="7" name="Picture 6">
            <a:extLst>
              <a:ext uri="{FF2B5EF4-FFF2-40B4-BE49-F238E27FC236}">
                <a16:creationId xmlns:a16="http://schemas.microsoft.com/office/drawing/2014/main" id="{D7EC7A28-2DE5-4C6F-BB47-8FBBB3B12836}"/>
              </a:ext>
            </a:extLst>
          </p:cNvPr>
          <p:cNvPicPr>
            <a:picLocks noChangeAspect="1"/>
          </p:cNvPicPr>
          <p:nvPr userDrawn="1"/>
        </p:nvPicPr>
        <p:blipFill>
          <a:blip r:embed="rId29"/>
          <a:stretch>
            <a:fillRect/>
          </a:stretch>
        </p:blipFill>
        <p:spPr>
          <a:xfrm>
            <a:off x="110697" y="6454325"/>
            <a:ext cx="1120123" cy="365125"/>
          </a:xfrm>
          <a:prstGeom prst="rect">
            <a:avLst/>
          </a:prstGeom>
        </p:spPr>
      </p:pic>
    </p:spTree>
    <p:extLst>
      <p:ext uri="{BB962C8B-B14F-4D97-AF65-F5344CB8AC3E}">
        <p14:creationId xmlns:p14="http://schemas.microsoft.com/office/powerpoint/2010/main" val="4097934955"/>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 id="2147483771" r:id="rId12"/>
    <p:sldLayoutId id="2147483754" r:id="rId13"/>
    <p:sldLayoutId id="2147483755" r:id="rId14"/>
    <p:sldLayoutId id="2147483756" r:id="rId15"/>
    <p:sldLayoutId id="2147483757" r:id="rId16"/>
    <p:sldLayoutId id="2147483758" r:id="rId17"/>
    <p:sldLayoutId id="2147483759" r:id="rId18"/>
    <p:sldLayoutId id="2147483760" r:id="rId19"/>
    <p:sldLayoutId id="2147483761" r:id="rId20"/>
    <p:sldLayoutId id="2147483762" r:id="rId21"/>
    <p:sldLayoutId id="2147483763" r:id="rId22"/>
    <p:sldLayoutId id="2147483764" r:id="rId23"/>
    <p:sldLayoutId id="2147483765" r:id="rId24"/>
    <p:sldLayoutId id="2147483766" r:id="rId25"/>
  </p:sldLayoutIdLst>
  <p:hf hdr="0" ftr="0" dt="0"/>
  <p:txStyles>
    <p:titleStyle>
      <a:lvl1pPr algn="l" defTabSz="914217"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54" indent="-228554" algn="l" defTabSz="914217"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663" indent="-228554" algn="l" defTabSz="91421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71" indent="-228554" algn="l" defTabSz="91421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80"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989"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9087953" y="6345936"/>
            <a:ext cx="2743200" cy="365125"/>
          </a:xfrm>
          <a:prstGeom prst="rect">
            <a:avLst/>
          </a:prstGeom>
        </p:spPr>
        <p:txBody>
          <a:bodyPr vert="horz" lIns="91440" tIns="45720" rIns="91440" bIns="45720" rtlCol="0" anchor="ctr"/>
          <a:lstStyle>
            <a:lvl1pPr algn="r">
              <a:defRPr sz="800" b="1" i="0">
                <a:solidFill>
                  <a:schemeClr val="tx1"/>
                </a:solidFill>
                <a:latin typeface="GT Walsheim Bold" panose="02000503030000020003" pitchFamily="2" charset="77"/>
              </a:defRPr>
            </a:lvl1pPr>
          </a:lstStyle>
          <a:p>
            <a:pPr>
              <a:defRPr/>
            </a:pPr>
            <a:fld id="{010974C9-39F3-3947-8B5D-BF1F533E6409}" type="slidenum">
              <a:rPr lang="en-US" smtClean="0">
                <a:solidFill>
                  <a:srgbClr val="000000"/>
                </a:solidFill>
              </a:rPr>
              <a:pPr>
                <a:defRPr/>
              </a:pPr>
              <a:t>‹#›</a:t>
            </a:fld>
            <a:endParaRPr lang="en-US">
              <a:solidFill>
                <a:srgbClr val="000000"/>
              </a:solidFill>
            </a:endParaRPr>
          </a:p>
        </p:txBody>
      </p:sp>
      <p:pic>
        <p:nvPicPr>
          <p:cNvPr id="7" name="Graphic 6">
            <a:extLst>
              <a:ext uri="{FF2B5EF4-FFF2-40B4-BE49-F238E27FC236}">
                <a16:creationId xmlns:a16="http://schemas.microsoft.com/office/drawing/2014/main" id="{67C51762-C41B-4BF9-BC02-85364B8F705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94701" y="103433"/>
            <a:ext cx="665026" cy="657333"/>
          </a:xfrm>
          <a:prstGeom prst="rect">
            <a:avLst/>
          </a:prstGeom>
        </p:spPr>
      </p:pic>
      <p:pic>
        <p:nvPicPr>
          <p:cNvPr id="8" name="Picture 7">
            <a:extLst>
              <a:ext uri="{FF2B5EF4-FFF2-40B4-BE49-F238E27FC236}">
                <a16:creationId xmlns:a16="http://schemas.microsoft.com/office/drawing/2014/main" id="{0FD15C58-09CA-4761-BF69-98976CC62D31}"/>
              </a:ext>
            </a:extLst>
          </p:cNvPr>
          <p:cNvPicPr>
            <a:picLocks noChangeAspect="1"/>
          </p:cNvPicPr>
          <p:nvPr userDrawn="1"/>
        </p:nvPicPr>
        <p:blipFill>
          <a:blip r:embed="rId5"/>
          <a:stretch>
            <a:fillRect/>
          </a:stretch>
        </p:blipFill>
        <p:spPr>
          <a:xfrm>
            <a:off x="110697" y="6454325"/>
            <a:ext cx="1120123" cy="365125"/>
          </a:xfrm>
          <a:prstGeom prst="rect">
            <a:avLst/>
          </a:prstGeom>
        </p:spPr>
      </p:pic>
    </p:spTree>
    <p:extLst>
      <p:ext uri="{BB962C8B-B14F-4D97-AF65-F5344CB8AC3E}">
        <p14:creationId xmlns:p14="http://schemas.microsoft.com/office/powerpoint/2010/main" val="760366161"/>
      </p:ext>
    </p:extLst>
  </p:cSld>
  <p:clrMap bg1="lt1" tx1="dk1" bg2="lt2" tx2="dk2" accent1="accent1" accent2="accent2" accent3="accent3" accent4="accent4" accent5="accent5" accent6="accent6" hlink="hlink" folHlink="folHlink"/>
  <p:sldLayoutIdLst>
    <p:sldLayoutId id="2147483740" r:id="rId1"/>
  </p:sldLayoutIdLst>
  <p:hf hdr="0" ftr="0" dt="0"/>
  <p:txStyles>
    <p:titleStyle>
      <a:lvl1pPr algn="l" defTabSz="914217"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54" indent="-228554" algn="l" defTabSz="914217"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663" indent="-228554" algn="l" defTabSz="91421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71" indent="-228554" algn="l" defTabSz="91421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80"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989"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E9FAF4"/>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9087953" y="6345936"/>
            <a:ext cx="2743200" cy="365125"/>
          </a:xfrm>
          <a:prstGeom prst="rect">
            <a:avLst/>
          </a:prstGeom>
        </p:spPr>
        <p:txBody>
          <a:bodyPr vert="horz" lIns="91440" tIns="45720" rIns="91440" bIns="45720" rtlCol="0" anchor="ctr"/>
          <a:lstStyle>
            <a:lvl1pPr algn="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sz="800"/>
          </a:p>
        </p:txBody>
      </p:sp>
      <p:pic>
        <p:nvPicPr>
          <p:cNvPr id="2" name="Picture 1">
            <a:extLst>
              <a:ext uri="{FF2B5EF4-FFF2-40B4-BE49-F238E27FC236}">
                <a16:creationId xmlns:a16="http://schemas.microsoft.com/office/drawing/2014/main" id="{42246096-C89C-4E67-A9CD-C24DEF5FE876}"/>
              </a:ext>
            </a:extLst>
          </p:cNvPr>
          <p:cNvPicPr>
            <a:picLocks noChangeAspect="1"/>
          </p:cNvPicPr>
          <p:nvPr userDrawn="1"/>
        </p:nvPicPr>
        <p:blipFill>
          <a:blip r:embed="rId14"/>
          <a:stretch>
            <a:fillRect/>
          </a:stretch>
        </p:blipFill>
        <p:spPr>
          <a:xfrm>
            <a:off x="72703" y="83436"/>
            <a:ext cx="682360" cy="506769"/>
          </a:xfrm>
          <a:prstGeom prst="rect">
            <a:avLst/>
          </a:prstGeom>
        </p:spPr>
      </p:pic>
      <p:pic>
        <p:nvPicPr>
          <p:cNvPr id="7" name="Picture 6">
            <a:extLst>
              <a:ext uri="{FF2B5EF4-FFF2-40B4-BE49-F238E27FC236}">
                <a16:creationId xmlns:a16="http://schemas.microsoft.com/office/drawing/2014/main" id="{6A260736-6695-44F6-A297-A7C29814884D}"/>
              </a:ext>
            </a:extLst>
          </p:cNvPr>
          <p:cNvPicPr>
            <a:picLocks noChangeAspect="1"/>
          </p:cNvPicPr>
          <p:nvPr userDrawn="1"/>
        </p:nvPicPr>
        <p:blipFill>
          <a:blip r:embed="rId15"/>
          <a:stretch>
            <a:fillRect/>
          </a:stretch>
        </p:blipFill>
        <p:spPr>
          <a:xfrm>
            <a:off x="110697" y="6454325"/>
            <a:ext cx="1120123" cy="365125"/>
          </a:xfrm>
          <a:prstGeom prst="rect">
            <a:avLst/>
          </a:prstGeom>
        </p:spPr>
      </p:pic>
    </p:spTree>
    <p:extLst>
      <p:ext uri="{BB962C8B-B14F-4D97-AF65-F5344CB8AC3E}">
        <p14:creationId xmlns:p14="http://schemas.microsoft.com/office/powerpoint/2010/main" val="4077844923"/>
      </p:ext>
    </p:extLst>
  </p:cSld>
  <p:clrMap bg1="lt1" tx1="dk1" bg2="lt2" tx2="dk2" accent1="accent1" accent2="accent2" accent3="accent3" accent4="accent4" accent5="accent5" accent6="accent6" hlink="hlink" folHlink="folHlink"/>
  <p:sldLayoutIdLst>
    <p:sldLayoutId id="2147483668" r:id="rId1"/>
    <p:sldLayoutId id="2147483681" r:id="rId2"/>
    <p:sldLayoutId id="2147483737" r:id="rId3"/>
    <p:sldLayoutId id="2147483738" r:id="rId4"/>
    <p:sldLayoutId id="2147483685" r:id="rId5"/>
    <p:sldLayoutId id="2147483687" r:id="rId6"/>
    <p:sldLayoutId id="2147483689" r:id="rId7"/>
    <p:sldLayoutId id="2147483693" r:id="rId8"/>
    <p:sldLayoutId id="2147483698" r:id="rId9"/>
    <p:sldLayoutId id="2147483721" r:id="rId10"/>
    <p:sldLayoutId id="2147483701" r:id="rId11"/>
    <p:sldLayoutId id="2147483794" r:id="rId12"/>
  </p:sldLayoutIdLst>
  <p:hf hdr="0" ftr="0" dt="0"/>
  <p:txStyles>
    <p:titleStyle>
      <a:lvl1pPr algn="l" defTabSz="914217"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54" indent="-228554" algn="l" defTabSz="914217"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663" indent="-228554" algn="l" defTabSz="91421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71" indent="-228554" algn="l" defTabSz="91421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80"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989"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FFFBEE"/>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9087953" y="6345936"/>
            <a:ext cx="2743200" cy="365125"/>
          </a:xfrm>
          <a:prstGeom prst="rect">
            <a:avLst/>
          </a:prstGeom>
        </p:spPr>
        <p:txBody>
          <a:bodyPr vert="horz" lIns="91440" tIns="45720" rIns="91440" bIns="45720" rtlCol="0" anchor="ctr"/>
          <a:lstStyle>
            <a:lvl1pPr algn="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sz="800"/>
          </a:p>
        </p:txBody>
      </p:sp>
      <p:pic>
        <p:nvPicPr>
          <p:cNvPr id="8" name="Picture 7">
            <a:extLst>
              <a:ext uri="{FF2B5EF4-FFF2-40B4-BE49-F238E27FC236}">
                <a16:creationId xmlns:a16="http://schemas.microsoft.com/office/drawing/2014/main" id="{23468DF4-08F4-4646-8B4F-4A369EA71421}"/>
              </a:ext>
            </a:extLst>
          </p:cNvPr>
          <p:cNvPicPr>
            <a:picLocks noChangeAspect="1"/>
          </p:cNvPicPr>
          <p:nvPr userDrawn="1"/>
        </p:nvPicPr>
        <p:blipFill>
          <a:blip r:embed="rId7"/>
          <a:stretch>
            <a:fillRect/>
          </a:stretch>
        </p:blipFill>
        <p:spPr>
          <a:xfrm>
            <a:off x="110697" y="6454325"/>
            <a:ext cx="1120123" cy="365125"/>
          </a:xfrm>
          <a:prstGeom prst="rect">
            <a:avLst/>
          </a:prstGeom>
        </p:spPr>
      </p:pic>
      <p:pic>
        <p:nvPicPr>
          <p:cNvPr id="3" name="Graphic 2">
            <a:extLst>
              <a:ext uri="{FF2B5EF4-FFF2-40B4-BE49-F238E27FC236}">
                <a16:creationId xmlns:a16="http://schemas.microsoft.com/office/drawing/2014/main" id="{394B41A2-9A50-4618-B17F-C40F4F7C3931}"/>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01366" y="94536"/>
            <a:ext cx="581025" cy="619125"/>
          </a:xfrm>
          <a:prstGeom prst="rect">
            <a:avLst/>
          </a:prstGeom>
        </p:spPr>
      </p:pic>
    </p:spTree>
    <p:extLst>
      <p:ext uri="{BB962C8B-B14F-4D97-AF65-F5344CB8AC3E}">
        <p14:creationId xmlns:p14="http://schemas.microsoft.com/office/powerpoint/2010/main" val="3989160924"/>
      </p:ext>
    </p:extLst>
  </p:cSld>
  <p:clrMap bg1="lt1" tx1="dk1" bg2="lt2" tx2="dk2" accent1="accent1" accent2="accent2" accent3="accent3" accent4="accent4" accent5="accent5" accent6="accent6" hlink="hlink" folHlink="folHlink"/>
  <p:sldLayoutIdLst>
    <p:sldLayoutId id="2147483677" r:id="rId1"/>
    <p:sldLayoutId id="2147483683" r:id="rId2"/>
    <p:sldLayoutId id="2147483691" r:id="rId3"/>
    <p:sldLayoutId id="2147483714" r:id="rId4"/>
    <p:sldLayoutId id="2147483715" r:id="rId5"/>
  </p:sldLayoutIdLst>
  <p:hf hdr="0" ftr="0" dt="0"/>
  <p:txStyles>
    <p:titleStyle>
      <a:lvl1pPr algn="l" defTabSz="914217"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54" indent="-228554" algn="l" defTabSz="914217"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663" indent="-228554" algn="l" defTabSz="91421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71" indent="-228554" algn="l" defTabSz="91421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80"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989"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rgbClr val="FFFBEE"/>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9087953" y="6345936"/>
            <a:ext cx="2743200" cy="365125"/>
          </a:xfrm>
          <a:prstGeom prst="rect">
            <a:avLst/>
          </a:prstGeom>
        </p:spPr>
        <p:txBody>
          <a:bodyPr vert="horz" lIns="91440" tIns="45720" rIns="91440" bIns="45720" rtlCol="0" anchor="ctr"/>
          <a:lstStyle>
            <a:lvl1pPr algn="r">
              <a:defRPr sz="800" b="1" i="0">
                <a:solidFill>
                  <a:schemeClr val="tx1"/>
                </a:solidFill>
                <a:latin typeface="GT Walsheim Bold" panose="02000503030000020003" pitchFamily="2" charset="77"/>
              </a:defRPr>
            </a:lvl1pPr>
          </a:lstStyle>
          <a:p>
            <a:pPr marL="0" marR="0" lvl="0" indent="0" algn="r" defTabSz="228554" rtl="0" eaLnBrk="1" fontAlgn="auto" latinLnBrk="0" hangingPunct="1">
              <a:lnSpc>
                <a:spcPct val="100000"/>
              </a:lnSpc>
              <a:spcBef>
                <a:spcPts val="0"/>
              </a:spcBef>
              <a:spcAft>
                <a:spcPts val="0"/>
              </a:spcAft>
              <a:buClrTx/>
              <a:buSzTx/>
              <a:buFontTx/>
              <a:buNone/>
              <a:tabLst/>
              <a:defRPr/>
            </a:pPr>
            <a:fld id="{010974C9-39F3-3947-8B5D-BF1F533E6409}" type="slidenum">
              <a:rPr kumimoji="0" lang="en-US" sz="800" b="1" i="0" u="none" strike="noStrike" kern="1200" cap="none" spc="0" normalizeH="0" baseline="0" noProof="0" smtClean="0">
                <a:ln>
                  <a:noFill/>
                </a:ln>
                <a:solidFill>
                  <a:srgbClr val="000000"/>
                </a:solidFill>
                <a:effectLst/>
                <a:uLnTx/>
                <a:uFillTx/>
                <a:latin typeface="GT Walsheim Bold" panose="02000503030000020003" pitchFamily="2" charset="77"/>
                <a:ea typeface="+mn-ea"/>
                <a:cs typeface="+mn-cs"/>
              </a:rPr>
              <a:pPr marL="0" marR="0" lvl="0" indent="0" algn="r" defTabSz="228554" rtl="0" eaLnBrk="1" fontAlgn="auto" latinLnBrk="0" hangingPunct="1">
                <a:lnSpc>
                  <a:spcPct val="100000"/>
                </a:lnSpc>
                <a:spcBef>
                  <a:spcPts val="0"/>
                </a:spcBef>
                <a:spcAft>
                  <a:spcPts val="0"/>
                </a:spcAft>
                <a:buClrTx/>
                <a:buSzTx/>
                <a:buFontTx/>
                <a:buNone/>
                <a:tabLst/>
                <a:defRPr/>
              </a:pPr>
              <a:t>‹#›</a:t>
            </a:fld>
            <a:endParaRPr kumimoji="0" lang="en-US" sz="800" b="1" i="0" u="none" strike="noStrike" kern="1200" cap="none" spc="0" normalizeH="0" baseline="0" noProof="0">
              <a:ln>
                <a:noFill/>
              </a:ln>
              <a:solidFill>
                <a:srgbClr val="000000"/>
              </a:solidFill>
              <a:effectLst/>
              <a:uLnTx/>
              <a:uFillTx/>
              <a:latin typeface="GT Walsheim Bold" panose="02000503030000020003" pitchFamily="2" charset="77"/>
              <a:ea typeface="+mn-ea"/>
              <a:cs typeface="+mn-cs"/>
            </a:endParaRPr>
          </a:p>
        </p:txBody>
      </p:sp>
      <p:pic>
        <p:nvPicPr>
          <p:cNvPr id="7" name="Picture 6">
            <a:extLst>
              <a:ext uri="{FF2B5EF4-FFF2-40B4-BE49-F238E27FC236}">
                <a16:creationId xmlns:a16="http://schemas.microsoft.com/office/drawing/2014/main" id="{6A260736-6695-44F6-A297-A7C29814884D}"/>
              </a:ext>
            </a:extLst>
          </p:cNvPr>
          <p:cNvPicPr>
            <a:picLocks noChangeAspect="1"/>
          </p:cNvPicPr>
          <p:nvPr userDrawn="1"/>
        </p:nvPicPr>
        <p:blipFill>
          <a:blip r:embed="rId3"/>
          <a:stretch>
            <a:fillRect/>
          </a:stretch>
        </p:blipFill>
        <p:spPr>
          <a:xfrm>
            <a:off x="110697" y="6454325"/>
            <a:ext cx="1120123" cy="365125"/>
          </a:xfrm>
          <a:prstGeom prst="rect">
            <a:avLst/>
          </a:prstGeom>
        </p:spPr>
      </p:pic>
      <p:pic>
        <p:nvPicPr>
          <p:cNvPr id="5" name="Graphic 4">
            <a:extLst>
              <a:ext uri="{FF2B5EF4-FFF2-40B4-BE49-F238E27FC236}">
                <a16:creationId xmlns:a16="http://schemas.microsoft.com/office/drawing/2014/main" id="{F20ED682-CA0D-4C4C-9538-154ABF38A7B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2704" y="75874"/>
            <a:ext cx="581025" cy="619125"/>
          </a:xfrm>
          <a:prstGeom prst="rect">
            <a:avLst/>
          </a:prstGeom>
        </p:spPr>
      </p:pic>
    </p:spTree>
    <p:extLst>
      <p:ext uri="{BB962C8B-B14F-4D97-AF65-F5344CB8AC3E}">
        <p14:creationId xmlns:p14="http://schemas.microsoft.com/office/powerpoint/2010/main" val="282090563"/>
      </p:ext>
    </p:extLst>
  </p:cSld>
  <p:clrMap bg1="lt1" tx1="dk1" bg2="lt2" tx2="dk2" accent1="accent1" accent2="accent2" accent3="accent3" accent4="accent4" accent5="accent5" accent6="accent6" hlink="hlink" folHlink="folHlink"/>
  <p:sldLayoutIdLst>
    <p:sldLayoutId id="2147483775" r:id="rId1"/>
  </p:sldLayoutIdLst>
  <p:hf hdr="0" ftr="0" dt="0"/>
  <p:txStyles>
    <p:titleStyle>
      <a:lvl1pPr algn="l" defTabSz="914217"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54" indent="-228554" algn="l" defTabSz="914217"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663" indent="-228554" algn="l" defTabSz="91421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71" indent="-228554" algn="l" defTabSz="91421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80"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989"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rgbClr val="E9FAF4"/>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9087953" y="6345936"/>
            <a:ext cx="2743200" cy="365125"/>
          </a:xfrm>
          <a:prstGeom prst="rect">
            <a:avLst/>
          </a:prstGeom>
        </p:spPr>
        <p:txBody>
          <a:bodyPr vert="horz" lIns="91440" tIns="45720" rIns="91440" bIns="45720" rtlCol="0" anchor="ctr"/>
          <a:lstStyle>
            <a:lvl1pPr algn="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sz="800"/>
          </a:p>
        </p:txBody>
      </p:sp>
      <p:pic>
        <p:nvPicPr>
          <p:cNvPr id="7" name="Graphic 6">
            <a:extLst>
              <a:ext uri="{FF2B5EF4-FFF2-40B4-BE49-F238E27FC236}">
                <a16:creationId xmlns:a16="http://schemas.microsoft.com/office/drawing/2014/main" id="{EDB9724B-B9F8-44B5-A6BF-F090646C35F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94701" y="103433"/>
            <a:ext cx="665026" cy="657333"/>
          </a:xfrm>
          <a:prstGeom prst="rect">
            <a:avLst/>
          </a:prstGeom>
        </p:spPr>
      </p:pic>
      <p:pic>
        <p:nvPicPr>
          <p:cNvPr id="8" name="Picture 7">
            <a:extLst>
              <a:ext uri="{FF2B5EF4-FFF2-40B4-BE49-F238E27FC236}">
                <a16:creationId xmlns:a16="http://schemas.microsoft.com/office/drawing/2014/main" id="{D468EDD6-02AC-4A63-A19B-4FB69DD263FF}"/>
              </a:ext>
            </a:extLst>
          </p:cNvPr>
          <p:cNvPicPr>
            <a:picLocks noChangeAspect="1"/>
          </p:cNvPicPr>
          <p:nvPr userDrawn="1"/>
        </p:nvPicPr>
        <p:blipFill>
          <a:blip r:embed="rId6"/>
          <a:stretch>
            <a:fillRect/>
          </a:stretch>
        </p:blipFill>
        <p:spPr>
          <a:xfrm>
            <a:off x="110697" y="6454325"/>
            <a:ext cx="1120123" cy="365125"/>
          </a:xfrm>
          <a:prstGeom prst="rect">
            <a:avLst/>
          </a:prstGeom>
        </p:spPr>
      </p:pic>
    </p:spTree>
    <p:extLst>
      <p:ext uri="{BB962C8B-B14F-4D97-AF65-F5344CB8AC3E}">
        <p14:creationId xmlns:p14="http://schemas.microsoft.com/office/powerpoint/2010/main" val="2621799188"/>
      </p:ext>
    </p:extLst>
  </p:cSld>
  <p:clrMap bg1="lt1" tx1="dk1" bg2="lt2" tx2="dk2" accent1="accent1" accent2="accent2" accent3="accent3" accent4="accent4" accent5="accent5" accent6="accent6" hlink="hlink" folHlink="folHlink"/>
  <p:sldLayoutIdLst>
    <p:sldLayoutId id="2147483770" r:id="rId1"/>
    <p:sldLayoutId id="2147483675" r:id="rId2"/>
  </p:sldLayoutIdLst>
  <p:hf hdr="0" ftr="0" dt="0"/>
  <p:txStyles>
    <p:titleStyle>
      <a:lvl1pPr algn="l" defTabSz="914217"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54" indent="-228554" algn="l" defTabSz="914217"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663" indent="-228554" algn="l" defTabSz="91421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71" indent="-228554" algn="l" defTabSz="91421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80"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989"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rgbClr val="E9FAF4"/>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9087953" y="6345936"/>
            <a:ext cx="2743200" cy="365125"/>
          </a:xfrm>
          <a:prstGeom prst="rect">
            <a:avLst/>
          </a:prstGeom>
        </p:spPr>
        <p:txBody>
          <a:bodyPr vert="horz" lIns="91440" tIns="45720" rIns="91440" bIns="45720" rtlCol="0" anchor="ctr"/>
          <a:lstStyle>
            <a:lvl1pPr algn="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sz="800"/>
          </a:p>
        </p:txBody>
      </p:sp>
      <p:pic>
        <p:nvPicPr>
          <p:cNvPr id="7" name="Picture 6">
            <a:extLst>
              <a:ext uri="{FF2B5EF4-FFF2-40B4-BE49-F238E27FC236}">
                <a16:creationId xmlns:a16="http://schemas.microsoft.com/office/drawing/2014/main" id="{FBEDF05C-B2CB-4CD2-881A-CCC0BCBDA841}"/>
              </a:ext>
            </a:extLst>
          </p:cNvPr>
          <p:cNvPicPr>
            <a:picLocks noChangeAspect="1"/>
          </p:cNvPicPr>
          <p:nvPr userDrawn="1"/>
        </p:nvPicPr>
        <p:blipFill rotWithShape="1">
          <a:blip r:embed="rId5"/>
          <a:srcRect r="81340" b="46353"/>
          <a:stretch/>
        </p:blipFill>
        <p:spPr>
          <a:xfrm>
            <a:off x="243779" y="172963"/>
            <a:ext cx="560547" cy="525307"/>
          </a:xfrm>
          <a:prstGeom prst="rect">
            <a:avLst/>
          </a:prstGeom>
        </p:spPr>
      </p:pic>
      <p:pic>
        <p:nvPicPr>
          <p:cNvPr id="8" name="Picture 7">
            <a:extLst>
              <a:ext uri="{FF2B5EF4-FFF2-40B4-BE49-F238E27FC236}">
                <a16:creationId xmlns:a16="http://schemas.microsoft.com/office/drawing/2014/main" id="{B86B1356-1F19-4FF4-A8ED-8FC25D35FD29}"/>
              </a:ext>
            </a:extLst>
          </p:cNvPr>
          <p:cNvPicPr>
            <a:picLocks noChangeAspect="1"/>
          </p:cNvPicPr>
          <p:nvPr userDrawn="1"/>
        </p:nvPicPr>
        <p:blipFill>
          <a:blip r:embed="rId5"/>
          <a:stretch>
            <a:fillRect/>
          </a:stretch>
        </p:blipFill>
        <p:spPr>
          <a:xfrm>
            <a:off x="110697" y="6454325"/>
            <a:ext cx="1120123" cy="365125"/>
          </a:xfrm>
          <a:prstGeom prst="rect">
            <a:avLst/>
          </a:prstGeom>
        </p:spPr>
      </p:pic>
    </p:spTree>
    <p:extLst>
      <p:ext uri="{BB962C8B-B14F-4D97-AF65-F5344CB8AC3E}">
        <p14:creationId xmlns:p14="http://schemas.microsoft.com/office/powerpoint/2010/main" val="2685641881"/>
      </p:ext>
    </p:extLst>
  </p:cSld>
  <p:clrMap bg1="lt1" tx1="dk1" bg2="lt2" tx2="dk2" accent1="accent1" accent2="accent2" accent3="accent3" accent4="accent4" accent5="accent5" accent6="accent6" hlink="hlink" folHlink="folHlink"/>
  <p:sldLayoutIdLst>
    <p:sldLayoutId id="2147483671" r:id="rId1"/>
    <p:sldLayoutId id="2147483768" r:id="rId2"/>
    <p:sldLayoutId id="2147483769" r:id="rId3"/>
  </p:sldLayoutIdLst>
  <p:hf hdr="0" ftr="0" dt="0"/>
  <p:txStyles>
    <p:titleStyle>
      <a:lvl1pPr algn="l" defTabSz="914217"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54" indent="-228554" algn="l" defTabSz="914217"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663" indent="-228554" algn="l" defTabSz="91421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71" indent="-228554" algn="l" defTabSz="91421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80"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989"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4.xml"/><Relationship Id="rId1" Type="http://schemas.openxmlformats.org/officeDocument/2006/relationships/slideLayout" Target="../slideLayouts/slideLayout68.xml"/><Relationship Id="rId4" Type="http://schemas.openxmlformats.org/officeDocument/2006/relationships/image" Target="../media/image80.png"/></Relationships>
</file>

<file path=ppt/slides/_rels/slide1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5.xml"/><Relationship Id="rId1" Type="http://schemas.openxmlformats.org/officeDocument/2006/relationships/slideLayout" Target="../slideLayouts/slideLayout68.xml"/><Relationship Id="rId4" Type="http://schemas.openxmlformats.org/officeDocument/2006/relationships/image" Target="../media/image82.png"/></Relationships>
</file>

<file path=ppt/slides/_rels/slide12.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6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4.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8.xml"/></Relationships>
</file>

<file path=ppt/slides/_rels/slide15.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8.xml"/></Relationships>
</file>

<file path=ppt/slides/_rels/slide16.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81.xml"/></Relationships>
</file>

<file path=ppt/slides/_rels/slide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74.xml"/></Relationships>
</file>

<file path=ppt/slides/_rels/slide3.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xml"/><Relationship Id="rId1" Type="http://schemas.openxmlformats.org/officeDocument/2006/relationships/slideLayout" Target="../slideLayouts/slideLayout72.xml"/></Relationships>
</file>

<file path=ppt/slides/_rels/slide4.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6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9.xml"/></Relationships>
</file>

<file path=ppt/slides/_rels/slide6.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6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68.xml"/><Relationship Id="rId4" Type="http://schemas.openxmlformats.org/officeDocument/2006/relationships/image" Target="../media/image76.png"/></Relationships>
</file>

<file path=ppt/slides/_rels/slide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xml"/><Relationship Id="rId1" Type="http://schemas.openxmlformats.org/officeDocument/2006/relationships/slideLayout" Target="../slideLayouts/slideLayout68.xml"/><Relationship Id="rId4" Type="http://schemas.openxmlformats.org/officeDocument/2006/relationships/image" Target="../media/image7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5">
            <a:extLst>
              <a:ext uri="{FF2B5EF4-FFF2-40B4-BE49-F238E27FC236}">
                <a16:creationId xmlns:a16="http://schemas.microsoft.com/office/drawing/2014/main" id="{8175C26D-C267-4772-8666-9B86B7583350}"/>
              </a:ext>
            </a:extLst>
          </p:cNvPr>
          <p:cNvSpPr txBox="1">
            <a:spLocks/>
          </p:cNvSpPr>
          <p:nvPr/>
        </p:nvSpPr>
        <p:spPr>
          <a:xfrm>
            <a:off x="3900863" y="4474876"/>
            <a:ext cx="4390273" cy="1328752"/>
          </a:xfrm>
          <a:prstGeom prst="rect">
            <a:avLst/>
          </a:prstGeom>
        </p:spPr>
        <p:txBody>
          <a:bodyPr/>
          <a:lst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indent="0" algn="ctr">
              <a:buNone/>
            </a:pPr>
            <a:r>
              <a:rPr lang="en-US" sz="3599" dirty="0"/>
              <a:t>1Q23</a:t>
            </a:r>
          </a:p>
          <a:p>
            <a:pPr marL="0" indent="0" algn="ctr">
              <a:buNone/>
            </a:pPr>
            <a:r>
              <a:rPr lang="en-US" sz="3599" dirty="0"/>
              <a:t>Demographic Report</a:t>
            </a:r>
          </a:p>
        </p:txBody>
      </p:sp>
      <p:grpSp>
        <p:nvGrpSpPr>
          <p:cNvPr id="4" name="Group 3">
            <a:extLst>
              <a:ext uri="{FF2B5EF4-FFF2-40B4-BE49-F238E27FC236}">
                <a16:creationId xmlns:a16="http://schemas.microsoft.com/office/drawing/2014/main" id="{AD211630-CAE8-4A73-A618-5BA379D0D4F4}"/>
              </a:ext>
            </a:extLst>
          </p:cNvPr>
          <p:cNvGrpSpPr/>
          <p:nvPr/>
        </p:nvGrpSpPr>
        <p:grpSpPr>
          <a:xfrm>
            <a:off x="3387140" y="551330"/>
            <a:ext cx="5871160" cy="3353415"/>
            <a:chOff x="3317133" y="602667"/>
            <a:chExt cx="5871160" cy="3353415"/>
          </a:xfrm>
        </p:grpSpPr>
        <p:sp>
          <p:nvSpPr>
            <p:cNvPr id="5" name="Content Placeholder 2">
              <a:extLst>
                <a:ext uri="{FF2B5EF4-FFF2-40B4-BE49-F238E27FC236}">
                  <a16:creationId xmlns:a16="http://schemas.microsoft.com/office/drawing/2014/main" id="{9294538C-442E-4490-8831-DADD968F68DC}"/>
                </a:ext>
              </a:extLst>
            </p:cNvPr>
            <p:cNvSpPr txBox="1">
              <a:spLocks/>
            </p:cNvSpPr>
            <p:nvPr/>
          </p:nvSpPr>
          <p:spPr>
            <a:xfrm>
              <a:off x="6025992" y="602667"/>
              <a:ext cx="3162301" cy="2887796"/>
            </a:xfrm>
            <a:prstGeom prst="rect">
              <a:avLst/>
            </a:prstGeom>
          </p:spPr>
          <p:txBody>
            <a:bodyPr/>
            <a:lst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indent="0">
                <a:spcBef>
                  <a:spcPts val="0"/>
                </a:spcBef>
                <a:buNone/>
              </a:pPr>
              <a:r>
                <a:rPr lang="en-US" sz="3999" b="1" dirty="0">
                  <a:solidFill>
                    <a:srgbClr val="233A56"/>
                  </a:solidFill>
                </a:rPr>
                <a:t>Eagle Mountain-Saginaw</a:t>
              </a:r>
            </a:p>
            <a:p>
              <a:pPr marL="0" indent="0">
                <a:spcBef>
                  <a:spcPts val="0"/>
                </a:spcBef>
                <a:buNone/>
              </a:pPr>
              <a:r>
                <a:rPr lang="en-US" sz="3999" dirty="0">
                  <a:solidFill>
                    <a:srgbClr val="233A56"/>
                  </a:solidFill>
                </a:rPr>
                <a:t>Independent</a:t>
              </a:r>
            </a:p>
            <a:p>
              <a:pPr marL="0" indent="0">
                <a:spcBef>
                  <a:spcPts val="0"/>
                </a:spcBef>
                <a:buNone/>
              </a:pPr>
              <a:r>
                <a:rPr lang="en-US" sz="3999" dirty="0">
                  <a:solidFill>
                    <a:srgbClr val="233A56"/>
                  </a:solidFill>
                </a:rPr>
                <a:t>School District</a:t>
              </a:r>
            </a:p>
          </p:txBody>
        </p:sp>
        <p:pic>
          <p:nvPicPr>
            <p:cNvPr id="6" name="Picture 2">
              <a:extLst>
                <a:ext uri="{FF2B5EF4-FFF2-40B4-BE49-F238E27FC236}">
                  <a16:creationId xmlns:a16="http://schemas.microsoft.com/office/drawing/2014/main" id="{BAA0790F-B9E0-4C88-A739-6C81DE7B5148}"/>
                </a:ext>
              </a:extLst>
            </p:cNvPr>
            <p:cNvPicPr>
              <a:picLocks noChangeAspect="1" noChangeArrowheads="1"/>
            </p:cNvPicPr>
            <p:nvPr/>
          </p:nvPicPr>
          <p:blipFill>
            <a:blip r:embed="rId2"/>
            <a:stretch>
              <a:fillRect/>
            </a:stretch>
          </p:blipFill>
          <p:spPr bwMode="auto">
            <a:xfrm>
              <a:off x="3317133" y="1378253"/>
              <a:ext cx="2577829" cy="257782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8514802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AED7A2E-4AEB-4B9F-BCD8-CFF43CA9335D}"/>
              </a:ext>
            </a:extLst>
          </p:cNvPr>
          <p:cNvPicPr>
            <a:picLocks noChangeAspect="1"/>
          </p:cNvPicPr>
          <p:nvPr/>
        </p:nvPicPr>
        <p:blipFill>
          <a:blip r:embed="rId3"/>
          <a:stretch>
            <a:fillRect/>
          </a:stretch>
        </p:blipFill>
        <p:spPr>
          <a:xfrm>
            <a:off x="3642128" y="643982"/>
            <a:ext cx="8373928" cy="6081428"/>
          </a:xfrm>
          <a:prstGeom prst="rect">
            <a:avLst/>
          </a:prstGeom>
        </p:spPr>
      </p:pic>
      <p:sp>
        <p:nvSpPr>
          <p:cNvPr id="18" name="Content Placeholder 2">
            <a:extLst>
              <a:ext uri="{FF2B5EF4-FFF2-40B4-BE49-F238E27FC236}">
                <a16:creationId xmlns:a16="http://schemas.microsoft.com/office/drawing/2014/main" id="{1B5313D4-E914-4398-B094-92785CD78488}"/>
              </a:ext>
            </a:extLst>
          </p:cNvPr>
          <p:cNvSpPr txBox="1">
            <a:spLocks/>
          </p:cNvSpPr>
          <p:nvPr/>
        </p:nvSpPr>
        <p:spPr>
          <a:xfrm>
            <a:off x="52643" y="764828"/>
            <a:ext cx="3540563" cy="1738938"/>
          </a:xfrm>
          <a:prstGeom prst="rect">
            <a:avLst/>
          </a:prstGeom>
          <a:solidFill>
            <a:schemeClr val="bg1"/>
          </a:solidFill>
          <a:ln w="28575">
            <a:solidFill>
              <a:schemeClr val="bg1">
                <a:lumMod val="50000"/>
              </a:schemeClr>
            </a:solid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ts val="0"/>
              </a:spcBef>
              <a:spcAft>
                <a:spcPts val="600"/>
              </a:spcAft>
              <a:buClrTx/>
              <a:buSzTx/>
              <a:buNone/>
              <a:tabLst/>
              <a:defRPr/>
            </a:pPr>
            <a:r>
              <a:rPr lang="en-US" sz="1800" b="1" dirty="0">
                <a:solidFill>
                  <a:prstClr val="black"/>
                </a:solidFill>
                <a:latin typeface="Arial" panose="020B0604020202020204" pitchFamily="34" charset="0"/>
                <a:cs typeface="Arial" panose="020B0604020202020204" pitchFamily="34" charset="0"/>
              </a:rPr>
              <a:t>Ranch at Duck Creek</a:t>
            </a:r>
            <a:endPar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0" fontAlgn="base" latinLnBrk="0" hangingPunct="0">
              <a:lnSpc>
                <a:spcPct val="100000"/>
              </a:lnSpc>
              <a:spcBef>
                <a:spcPts val="0"/>
              </a:spcBef>
              <a:spcAft>
                <a:spcPts val="0"/>
              </a:spcAft>
              <a:buClrTx/>
              <a:buSzTx/>
              <a:buFont typeface="Arial" panose="020B0604020202020204" pitchFamily="34" charset="0"/>
              <a:buChar char="•"/>
              <a:tabLst/>
              <a:defRPr/>
            </a:pPr>
            <a:r>
              <a:rPr lang="en-US" sz="1400" dirty="0">
                <a:solidFill>
                  <a:prstClr val="black"/>
                </a:solidFill>
                <a:latin typeface="Arial" panose="020B0604020202020204" pitchFamily="34" charset="0"/>
                <a:cs typeface="Arial" panose="020B0604020202020204" pitchFamily="34" charset="0"/>
              </a:rPr>
              <a:t>365 total</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homes</a:t>
            </a:r>
          </a:p>
          <a:p>
            <a:pPr marL="228600" marR="0" lvl="0" indent="-228600" algn="l" defTabSz="914400" rtl="0" eaLnBrk="0" fontAlgn="base" latinLnBrk="0" hangingPunct="0">
              <a:lnSpc>
                <a:spcPct val="100000"/>
              </a:lnSpc>
              <a:spcBef>
                <a:spcPts val="0"/>
              </a:spcBef>
              <a:spcAft>
                <a:spcPts val="0"/>
              </a:spcAft>
              <a:buClrTx/>
              <a:buSzTx/>
              <a:buFont typeface="Arial" panose="020B0604020202020204" pitchFamily="34" charset="0"/>
              <a:buChar char="•"/>
              <a:tabLst/>
              <a:defRPr/>
            </a:pPr>
            <a:r>
              <a:rPr lang="en-US" sz="1400" dirty="0">
                <a:solidFill>
                  <a:prstClr val="black"/>
                </a:solidFill>
                <a:latin typeface="Arial" panose="020B0604020202020204" pitchFamily="34" charset="0"/>
                <a:cs typeface="Arial" panose="020B0604020202020204" pitchFamily="34" charset="0"/>
              </a:rPr>
              <a:t>111 vacant developed lots</a:t>
            </a:r>
          </a:p>
          <a:p>
            <a:pPr marL="228600" marR="0" lvl="0" indent="-228600" algn="l" defTabSz="914400" rtl="0" eaLnBrk="0" fontAlgn="base" latinLnBrk="0" hangingPunct="0">
              <a:lnSpc>
                <a:spcPct val="100000"/>
              </a:lnSpc>
              <a:spcBef>
                <a:spcPts val="0"/>
              </a:spcBef>
              <a:spcAft>
                <a:spcPts val="0"/>
              </a:spcAft>
              <a:buClrTx/>
              <a:buSzTx/>
              <a:buFont typeface="Arial" panose="020B0604020202020204" pitchFamily="34" charset="0"/>
              <a:buChar char="•"/>
              <a:tabLst/>
              <a:defRPr/>
            </a:pPr>
            <a:r>
              <a:rPr lang="en-US" sz="1400" dirty="0">
                <a:solidFill>
                  <a:prstClr val="black"/>
                </a:solidFill>
                <a:latin typeface="Arial" panose="020B0604020202020204" pitchFamily="34" charset="0"/>
                <a:cs typeface="Arial" panose="020B0604020202020204" pitchFamily="34" charset="0"/>
              </a:rPr>
              <a:t>55</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homes under construct</a:t>
            </a:r>
            <a:r>
              <a:rPr lang="en-US" sz="1400" dirty="0">
                <a:solidFill>
                  <a:prstClr val="black"/>
                </a:solidFill>
                <a:latin typeface="Arial" panose="020B0604020202020204" pitchFamily="34" charset="0"/>
                <a:cs typeface="Arial" panose="020B0604020202020204" pitchFamily="34" charset="0"/>
              </a:rPr>
              <a:t>ion</a:t>
            </a:r>
          </a:p>
          <a:p>
            <a:pPr marL="228600" marR="0" lvl="0" indent="-228600" algn="l" defTabSz="914400" rtl="0" eaLnBrk="0" fontAlgn="base" latinLnBrk="0" hangingPunct="0">
              <a:lnSpc>
                <a:spcPct val="100000"/>
              </a:lnSpc>
              <a:spcBef>
                <a:spcPts val="0"/>
              </a:spcBef>
              <a:spcAft>
                <a:spcPts val="0"/>
              </a:spcAft>
              <a:buClrTx/>
              <a:buSzTx/>
              <a:buFont typeface="Arial" panose="020B0604020202020204" pitchFamily="34" charset="0"/>
              <a:buChar char="•"/>
              <a:tabLst/>
              <a:defRPr/>
            </a:pPr>
            <a:r>
              <a:rPr lang="en-US" sz="1400" dirty="0">
                <a:solidFill>
                  <a:prstClr val="black"/>
                </a:solidFill>
                <a:latin typeface="Arial" panose="020B0604020202020204" pitchFamily="34" charset="0"/>
                <a:cs typeface="Arial" panose="020B0604020202020204" pitchFamily="34" charset="0"/>
              </a:rPr>
              <a:t>194 futures</a:t>
            </a:r>
          </a:p>
          <a:p>
            <a:pPr marL="228600" marR="0" lvl="0" indent="-228600" algn="l" defTabSz="914400" rtl="0" eaLnBrk="0" fontAlgn="base" latinLnBrk="0" hangingPunct="0">
              <a:lnSpc>
                <a:spcPct val="100000"/>
              </a:lnSpc>
              <a:spcBef>
                <a:spcPts val="0"/>
              </a:spcBef>
              <a:spcAft>
                <a:spcPts val="0"/>
              </a:spcAft>
              <a:buClrTx/>
              <a:buSzTx/>
              <a:buFont typeface="Arial" panose="020B0604020202020204" pitchFamily="34" charset="0"/>
              <a:buChar char="•"/>
              <a:tabLst/>
              <a:defRPr/>
            </a:pPr>
            <a:r>
              <a:rPr lang="en-US" sz="1400" dirty="0">
                <a:solidFill>
                  <a:prstClr val="black"/>
                </a:solidFill>
                <a:latin typeface="Arial" panose="020B0604020202020204" pitchFamily="34" charset="0"/>
                <a:cs typeface="Arial" panose="020B0604020202020204" pitchFamily="34" charset="0"/>
              </a:rPr>
              <a:t>Starlight Homes rental</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community priced from $1,684/month</a:t>
            </a:r>
          </a:p>
        </p:txBody>
      </p:sp>
      <p:sp>
        <p:nvSpPr>
          <p:cNvPr id="2" name="Slide Number Placeholder 1">
            <a:extLst>
              <a:ext uri="{FF2B5EF4-FFF2-40B4-BE49-F238E27FC236}">
                <a16:creationId xmlns:a16="http://schemas.microsoft.com/office/drawing/2014/main" id="{E7207B91-D112-3B49-8275-1293CB8AAA85}"/>
              </a:ext>
            </a:extLst>
          </p:cNvPr>
          <p:cNvSpPr>
            <a:spLocks noGrp="1"/>
          </p:cNvSpPr>
          <p:nvPr>
            <p:ph type="sldNum" sz="quarter" idx="12"/>
          </p:nvPr>
        </p:nvSpPr>
        <p:spPr>
          <a:xfrm>
            <a:off x="9087953" y="6492875"/>
            <a:ext cx="2743200" cy="365125"/>
          </a:xfrm>
        </p:spPr>
        <p:txBody>
          <a:bodyPr/>
          <a:lstStyle/>
          <a:p>
            <a:fld id="{010974C9-39F3-3947-8B5D-BF1F533E6409}" type="slidenum">
              <a:rPr lang="en-US" sz="1000" smtClean="0">
                <a:solidFill>
                  <a:schemeClr val="bg2"/>
                </a:solidFill>
              </a:rPr>
              <a:pPr/>
              <a:t>10</a:t>
            </a:fld>
            <a:endParaRPr lang="en-US" sz="1000" dirty="0">
              <a:solidFill>
                <a:schemeClr val="bg2"/>
              </a:solidFill>
            </a:endParaRPr>
          </a:p>
        </p:txBody>
      </p:sp>
      <p:sp>
        <p:nvSpPr>
          <p:cNvPr id="11" name="Title 10">
            <a:extLst>
              <a:ext uri="{FF2B5EF4-FFF2-40B4-BE49-F238E27FC236}">
                <a16:creationId xmlns:a16="http://schemas.microsoft.com/office/drawing/2014/main" id="{4CD2865D-C385-44B2-8C10-A83D7CD5D20A}"/>
              </a:ext>
            </a:extLst>
          </p:cNvPr>
          <p:cNvSpPr>
            <a:spLocks noGrp="1"/>
          </p:cNvSpPr>
          <p:nvPr>
            <p:ph type="title"/>
          </p:nvPr>
        </p:nvSpPr>
        <p:spPr>
          <a:xfrm>
            <a:off x="916835" y="130176"/>
            <a:ext cx="3851362" cy="513805"/>
          </a:xfrm>
          <a:prstGeom prst="rect">
            <a:avLst/>
          </a:prstGeom>
          <a:solidFill>
            <a:schemeClr val="accent2">
              <a:lumMod val="20000"/>
              <a:lumOff val="80000"/>
            </a:schemeClr>
          </a:solidFill>
        </p:spPr>
        <p:txBody>
          <a:bodyPr/>
          <a:lstStyle/>
          <a:p>
            <a:r>
              <a:rPr lang="en-US" sz="2800" dirty="0"/>
              <a:t>Residential Activity</a:t>
            </a:r>
          </a:p>
        </p:txBody>
      </p:sp>
      <p:cxnSp>
        <p:nvCxnSpPr>
          <p:cNvPr id="6" name="Straight Arrow Connector 5">
            <a:extLst>
              <a:ext uri="{FF2B5EF4-FFF2-40B4-BE49-F238E27FC236}">
                <a16:creationId xmlns:a16="http://schemas.microsoft.com/office/drawing/2014/main" id="{DFC233DD-3202-4111-B693-AE5BB531D792}"/>
              </a:ext>
            </a:extLst>
          </p:cNvPr>
          <p:cNvCxnSpPr>
            <a:cxnSpLocks/>
          </p:cNvCxnSpPr>
          <p:nvPr/>
        </p:nvCxnSpPr>
        <p:spPr>
          <a:xfrm>
            <a:off x="3593205" y="3917077"/>
            <a:ext cx="3850784" cy="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CE676F5E-DF5A-4D49-8E6F-7DBBE1178650}"/>
              </a:ext>
            </a:extLst>
          </p:cNvPr>
          <p:cNvPicPr>
            <a:picLocks noChangeAspect="1"/>
          </p:cNvPicPr>
          <p:nvPr/>
        </p:nvPicPr>
        <p:blipFill>
          <a:blip r:embed="rId4"/>
          <a:stretch>
            <a:fillRect/>
          </a:stretch>
        </p:blipFill>
        <p:spPr>
          <a:xfrm>
            <a:off x="52642" y="2576317"/>
            <a:ext cx="3540563" cy="3801005"/>
          </a:xfrm>
          <a:prstGeom prst="rect">
            <a:avLst/>
          </a:prstGeom>
          <a:ln w="38100">
            <a:solidFill>
              <a:srgbClr val="C00000"/>
            </a:solidFill>
          </a:ln>
        </p:spPr>
      </p:pic>
    </p:spTree>
    <p:extLst>
      <p:ext uri="{BB962C8B-B14F-4D97-AF65-F5344CB8AC3E}">
        <p14:creationId xmlns:p14="http://schemas.microsoft.com/office/powerpoint/2010/main" val="22518740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E7AB422-0361-4116-9809-A1FBCAE0B6E2}"/>
              </a:ext>
            </a:extLst>
          </p:cNvPr>
          <p:cNvPicPr>
            <a:picLocks noChangeAspect="1"/>
          </p:cNvPicPr>
          <p:nvPr/>
        </p:nvPicPr>
        <p:blipFill>
          <a:blip r:embed="rId3"/>
          <a:stretch>
            <a:fillRect/>
          </a:stretch>
        </p:blipFill>
        <p:spPr>
          <a:xfrm>
            <a:off x="3747751" y="643980"/>
            <a:ext cx="8299764" cy="6031457"/>
          </a:xfrm>
          <a:prstGeom prst="rect">
            <a:avLst/>
          </a:prstGeom>
        </p:spPr>
      </p:pic>
      <p:sp>
        <p:nvSpPr>
          <p:cNvPr id="18" name="Content Placeholder 2">
            <a:extLst>
              <a:ext uri="{FF2B5EF4-FFF2-40B4-BE49-F238E27FC236}">
                <a16:creationId xmlns:a16="http://schemas.microsoft.com/office/drawing/2014/main" id="{1B5313D4-E914-4398-B094-92785CD78488}"/>
              </a:ext>
            </a:extLst>
          </p:cNvPr>
          <p:cNvSpPr txBox="1">
            <a:spLocks/>
          </p:cNvSpPr>
          <p:nvPr/>
        </p:nvSpPr>
        <p:spPr>
          <a:xfrm>
            <a:off x="52643" y="764828"/>
            <a:ext cx="3540563" cy="1523494"/>
          </a:xfrm>
          <a:prstGeom prst="rect">
            <a:avLst/>
          </a:prstGeom>
          <a:solidFill>
            <a:schemeClr val="bg1"/>
          </a:solidFill>
          <a:ln w="28575">
            <a:solidFill>
              <a:schemeClr val="bg1">
                <a:lumMod val="50000"/>
              </a:schemeClr>
            </a:solid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ts val="0"/>
              </a:spcBef>
              <a:spcAft>
                <a:spcPts val="600"/>
              </a:spcAft>
              <a:buClrTx/>
              <a:buSzTx/>
              <a:buNone/>
              <a:tabLst/>
              <a:defRPr/>
            </a:pPr>
            <a:r>
              <a:rPr lang="en-US" sz="1800" b="1" dirty="0">
                <a:solidFill>
                  <a:prstClr val="black"/>
                </a:solidFill>
                <a:latin typeface="Arial" panose="020B0604020202020204" pitchFamily="34" charset="0"/>
                <a:cs typeface="Arial" panose="020B0604020202020204" pitchFamily="34" charset="0"/>
              </a:rPr>
              <a:t>Landing at Creekside</a:t>
            </a:r>
            <a:endPar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0" fontAlgn="base" latinLnBrk="0" hangingPunct="0">
              <a:lnSpc>
                <a:spcPct val="100000"/>
              </a:lnSpc>
              <a:spcBef>
                <a:spcPts val="0"/>
              </a:spcBef>
              <a:spcAft>
                <a:spcPts val="0"/>
              </a:spcAft>
              <a:buClrTx/>
              <a:buSzTx/>
              <a:buFont typeface="Arial" panose="020B0604020202020204" pitchFamily="34" charset="0"/>
              <a:buChar char="•"/>
              <a:tabLst/>
              <a:defRPr/>
            </a:pPr>
            <a:r>
              <a:rPr lang="en-US" sz="1400" dirty="0">
                <a:solidFill>
                  <a:prstClr val="black"/>
                </a:solidFill>
                <a:latin typeface="Arial" panose="020B0604020202020204" pitchFamily="34" charset="0"/>
                <a:cs typeface="Arial" panose="020B0604020202020204" pitchFamily="34" charset="0"/>
              </a:rPr>
              <a:t>315 total</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homes</a:t>
            </a:r>
          </a:p>
          <a:p>
            <a:pPr marL="228600" marR="0" lvl="0" indent="-228600" algn="l" defTabSz="914400" rtl="0" eaLnBrk="0" fontAlgn="base" latinLnBrk="0" hangingPunct="0">
              <a:lnSpc>
                <a:spcPct val="100000"/>
              </a:lnSpc>
              <a:spcBef>
                <a:spcPts val="0"/>
              </a:spcBef>
              <a:spcAft>
                <a:spcPts val="0"/>
              </a:spcAft>
              <a:buClrTx/>
              <a:buSzTx/>
              <a:buFont typeface="Arial" panose="020B0604020202020204" pitchFamily="34" charset="0"/>
              <a:buChar char="•"/>
              <a:tabLst/>
              <a:defRPr/>
            </a:pPr>
            <a:r>
              <a:rPr lang="en-US" sz="1400" dirty="0">
                <a:solidFill>
                  <a:prstClr val="black"/>
                </a:solidFill>
                <a:latin typeface="Arial" panose="020B0604020202020204" pitchFamily="34" charset="0"/>
                <a:cs typeface="Arial" panose="020B0604020202020204" pitchFamily="34" charset="0"/>
              </a:rPr>
              <a:t>~150 vacant developed lots</a:t>
            </a:r>
          </a:p>
          <a:p>
            <a:pPr marL="228600" marR="0" lvl="0" indent="-228600" algn="l" defTabSz="914400" rtl="0" eaLnBrk="0" fontAlgn="base" latinLnBrk="0" hangingPunct="0">
              <a:lnSpc>
                <a:spcPct val="100000"/>
              </a:lnSpc>
              <a:spcBef>
                <a:spcPts val="0"/>
              </a:spcBef>
              <a:spcAft>
                <a:spcPts val="0"/>
              </a:spcAft>
              <a:buClrTx/>
              <a:buSzTx/>
              <a:buFont typeface="Arial" panose="020B0604020202020204" pitchFamily="34" charset="0"/>
              <a:buChar char="•"/>
              <a:tabLst/>
              <a:defRPr/>
            </a:pPr>
            <a:r>
              <a:rPr lang="en-US" sz="1400" dirty="0">
                <a:solidFill>
                  <a:prstClr val="black"/>
                </a:solidFill>
                <a:latin typeface="Arial" panose="020B0604020202020204" pitchFamily="34" charset="0"/>
                <a:cs typeface="Arial" panose="020B0604020202020204" pitchFamily="34" charset="0"/>
              </a:rPr>
              <a:t>~165</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futures</a:t>
            </a:r>
            <a:endParaRPr lang="en-US" sz="1400" dirty="0">
              <a:solidFill>
                <a:prstClr val="black"/>
              </a:solidFill>
              <a:latin typeface="Arial" panose="020B0604020202020204" pitchFamily="34" charset="0"/>
              <a:cs typeface="Arial" panose="020B0604020202020204" pitchFamily="34" charset="0"/>
            </a:endParaRPr>
          </a:p>
          <a:p>
            <a:pPr marL="228600" marR="0" lvl="0" indent="-228600" algn="l" defTabSz="914400" rtl="0" eaLnBrk="0" fontAlgn="base" latinLnBrk="0" hangingPunct="0">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Subdivision split</a:t>
            </a:r>
            <a:r>
              <a:rPr lang="en-US" sz="1400" dirty="0">
                <a:solidFill>
                  <a:prstClr val="black"/>
                </a:solidFill>
                <a:latin typeface="Arial" panose="020B0604020202020204" pitchFamily="34" charset="0"/>
                <a:cs typeface="Arial" panose="020B0604020202020204" pitchFamily="34" charset="0"/>
              </a:rPr>
              <a:t> into 3 different elem. zones:  Elkins, Bryson, and Parkview</a:t>
            </a: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 name="Slide Number Placeholder 1">
            <a:extLst>
              <a:ext uri="{FF2B5EF4-FFF2-40B4-BE49-F238E27FC236}">
                <a16:creationId xmlns:a16="http://schemas.microsoft.com/office/drawing/2014/main" id="{E7207B91-D112-3B49-8275-1293CB8AAA85}"/>
              </a:ext>
            </a:extLst>
          </p:cNvPr>
          <p:cNvSpPr>
            <a:spLocks noGrp="1"/>
          </p:cNvSpPr>
          <p:nvPr>
            <p:ph type="sldNum" sz="quarter" idx="12"/>
          </p:nvPr>
        </p:nvSpPr>
        <p:spPr>
          <a:xfrm>
            <a:off x="9087953" y="6492875"/>
            <a:ext cx="2743200" cy="365125"/>
          </a:xfrm>
        </p:spPr>
        <p:txBody>
          <a:bodyPr/>
          <a:lstStyle/>
          <a:p>
            <a:fld id="{010974C9-39F3-3947-8B5D-BF1F533E6409}" type="slidenum">
              <a:rPr lang="en-US" sz="1000" smtClean="0">
                <a:solidFill>
                  <a:schemeClr val="tx2"/>
                </a:solidFill>
              </a:rPr>
              <a:pPr/>
              <a:t>11</a:t>
            </a:fld>
            <a:endParaRPr lang="en-US" sz="1000" dirty="0">
              <a:solidFill>
                <a:schemeClr val="tx2"/>
              </a:solidFill>
            </a:endParaRPr>
          </a:p>
        </p:txBody>
      </p:sp>
      <p:sp>
        <p:nvSpPr>
          <p:cNvPr id="11" name="Title 10">
            <a:extLst>
              <a:ext uri="{FF2B5EF4-FFF2-40B4-BE49-F238E27FC236}">
                <a16:creationId xmlns:a16="http://schemas.microsoft.com/office/drawing/2014/main" id="{4CD2865D-C385-44B2-8C10-A83D7CD5D20A}"/>
              </a:ext>
            </a:extLst>
          </p:cNvPr>
          <p:cNvSpPr>
            <a:spLocks noGrp="1"/>
          </p:cNvSpPr>
          <p:nvPr>
            <p:ph type="title"/>
          </p:nvPr>
        </p:nvSpPr>
        <p:spPr>
          <a:xfrm>
            <a:off x="916835" y="130176"/>
            <a:ext cx="3851362" cy="513805"/>
          </a:xfrm>
          <a:prstGeom prst="rect">
            <a:avLst/>
          </a:prstGeom>
          <a:solidFill>
            <a:schemeClr val="accent2">
              <a:lumMod val="20000"/>
              <a:lumOff val="80000"/>
            </a:schemeClr>
          </a:solidFill>
        </p:spPr>
        <p:txBody>
          <a:bodyPr/>
          <a:lstStyle/>
          <a:p>
            <a:r>
              <a:rPr lang="en-US" sz="2800" dirty="0"/>
              <a:t>Residential Activity</a:t>
            </a:r>
          </a:p>
        </p:txBody>
      </p:sp>
      <p:cxnSp>
        <p:nvCxnSpPr>
          <p:cNvPr id="6" name="Straight Arrow Connector 5">
            <a:extLst>
              <a:ext uri="{FF2B5EF4-FFF2-40B4-BE49-F238E27FC236}">
                <a16:creationId xmlns:a16="http://schemas.microsoft.com/office/drawing/2014/main" id="{DFC233DD-3202-4111-B693-AE5BB531D792}"/>
              </a:ext>
            </a:extLst>
          </p:cNvPr>
          <p:cNvCxnSpPr>
            <a:cxnSpLocks/>
            <a:stCxn id="3" idx="3"/>
          </p:cNvCxnSpPr>
          <p:nvPr/>
        </p:nvCxnSpPr>
        <p:spPr>
          <a:xfrm flipV="1">
            <a:off x="3593205" y="3245476"/>
            <a:ext cx="5005592" cy="1154788"/>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6037BF1E-5436-426A-A66D-592B11A604B5}"/>
              </a:ext>
            </a:extLst>
          </p:cNvPr>
          <p:cNvPicPr>
            <a:picLocks noChangeAspect="1"/>
          </p:cNvPicPr>
          <p:nvPr/>
        </p:nvPicPr>
        <p:blipFill>
          <a:blip r:embed="rId4"/>
          <a:stretch>
            <a:fillRect/>
          </a:stretch>
        </p:blipFill>
        <p:spPr>
          <a:xfrm>
            <a:off x="52642" y="2409169"/>
            <a:ext cx="3540563" cy="3982190"/>
          </a:xfrm>
          <a:prstGeom prst="rect">
            <a:avLst/>
          </a:prstGeom>
          <a:ln w="38100">
            <a:solidFill>
              <a:srgbClr val="C00000"/>
            </a:solidFill>
          </a:ln>
        </p:spPr>
      </p:pic>
    </p:spTree>
    <p:extLst>
      <p:ext uri="{BB962C8B-B14F-4D97-AF65-F5344CB8AC3E}">
        <p14:creationId xmlns:p14="http://schemas.microsoft.com/office/powerpoint/2010/main" val="7416365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A03F8DC-F227-4D14-8E17-B40FE5C684A5}"/>
              </a:ext>
            </a:extLst>
          </p:cNvPr>
          <p:cNvPicPr>
            <a:picLocks noChangeAspect="1"/>
          </p:cNvPicPr>
          <p:nvPr/>
        </p:nvPicPr>
        <p:blipFill>
          <a:blip r:embed="rId2"/>
          <a:stretch>
            <a:fillRect/>
          </a:stretch>
        </p:blipFill>
        <p:spPr>
          <a:xfrm>
            <a:off x="2618774" y="574765"/>
            <a:ext cx="9455522" cy="6222275"/>
          </a:xfrm>
          <a:prstGeom prst="rect">
            <a:avLst/>
          </a:prstGeom>
        </p:spPr>
      </p:pic>
      <p:sp>
        <p:nvSpPr>
          <p:cNvPr id="2" name="Slide Number Placeholder 1">
            <a:extLst>
              <a:ext uri="{FF2B5EF4-FFF2-40B4-BE49-F238E27FC236}">
                <a16:creationId xmlns:a16="http://schemas.microsoft.com/office/drawing/2014/main" id="{478154A9-2C8F-4A47-9C6E-B8F260BA0585}"/>
              </a:ext>
            </a:extLst>
          </p:cNvPr>
          <p:cNvSpPr>
            <a:spLocks noGrp="1"/>
          </p:cNvSpPr>
          <p:nvPr>
            <p:ph type="sldNum" sz="quarter" idx="12"/>
          </p:nvPr>
        </p:nvSpPr>
        <p:spPr/>
        <p:txBody>
          <a:bodyPr/>
          <a:lstStyle/>
          <a:p>
            <a:fld id="{010974C9-39F3-3947-8B5D-BF1F533E6409}" type="slidenum">
              <a:rPr lang="en-US" sz="1000" smtClean="0"/>
              <a:pPr/>
              <a:t>12</a:t>
            </a:fld>
            <a:endParaRPr lang="en-US" sz="1000" dirty="0"/>
          </a:p>
        </p:txBody>
      </p:sp>
      <p:sp>
        <p:nvSpPr>
          <p:cNvPr id="8" name="Title 10">
            <a:extLst>
              <a:ext uri="{FF2B5EF4-FFF2-40B4-BE49-F238E27FC236}">
                <a16:creationId xmlns:a16="http://schemas.microsoft.com/office/drawing/2014/main" id="{4F276D48-3920-433C-87AD-F221E15CD2D6}"/>
              </a:ext>
            </a:extLst>
          </p:cNvPr>
          <p:cNvSpPr>
            <a:spLocks noGrp="1"/>
          </p:cNvSpPr>
          <p:nvPr>
            <p:ph type="title"/>
          </p:nvPr>
        </p:nvSpPr>
        <p:spPr>
          <a:xfrm>
            <a:off x="1267031" y="60960"/>
            <a:ext cx="4542642" cy="513805"/>
          </a:xfrm>
          <a:prstGeom prst="rect">
            <a:avLst/>
          </a:prstGeom>
          <a:solidFill>
            <a:schemeClr val="accent2">
              <a:lumMod val="20000"/>
              <a:lumOff val="80000"/>
            </a:schemeClr>
          </a:solidFill>
        </p:spPr>
        <p:txBody>
          <a:bodyPr/>
          <a:lstStyle/>
          <a:p>
            <a:r>
              <a:rPr lang="en-US" sz="2800" dirty="0"/>
              <a:t>District Multi-Family Overview</a:t>
            </a:r>
          </a:p>
        </p:txBody>
      </p:sp>
      <p:sp>
        <p:nvSpPr>
          <p:cNvPr id="15" name="Content Placeholder 2">
            <a:extLst>
              <a:ext uri="{FF2B5EF4-FFF2-40B4-BE49-F238E27FC236}">
                <a16:creationId xmlns:a16="http://schemas.microsoft.com/office/drawing/2014/main" id="{42BAEBD5-C4D9-40E9-8BEC-51E00B39BF5A}"/>
              </a:ext>
            </a:extLst>
          </p:cNvPr>
          <p:cNvSpPr txBox="1">
            <a:spLocks/>
          </p:cNvSpPr>
          <p:nvPr/>
        </p:nvSpPr>
        <p:spPr>
          <a:xfrm>
            <a:off x="117704" y="1407253"/>
            <a:ext cx="2422107" cy="2970044"/>
          </a:xfrm>
          <a:prstGeom prst="rect">
            <a:avLst/>
          </a:prstGeom>
          <a:solidFill>
            <a:schemeClr val="bg1"/>
          </a:solidFill>
          <a:ln w="28575">
            <a:solidFill>
              <a:schemeClr val="bg1">
                <a:lumMod val="50000"/>
              </a:schemeClr>
            </a:solid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0" fontAlgn="base" latinLnBrk="0" hangingPunct="0">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Within EMSISD, there are five multi-family projects in the planning stages that contain approx. 1,700 future units</a:t>
            </a:r>
          </a:p>
          <a:p>
            <a:pPr marL="228600" marR="0" lvl="0" indent="-228600" algn="l" defTabSz="914400" rtl="0" eaLnBrk="0" fontAlgn="base" latinLnBrk="0" hangingPunct="0">
              <a:lnSpc>
                <a:spcPct val="100000"/>
              </a:lnSpc>
              <a:spcBef>
                <a:spcPts val="0"/>
              </a:spcBef>
              <a:spcAft>
                <a:spcPts val="600"/>
              </a:spcAft>
              <a:buClrTx/>
              <a:buSzTx/>
              <a:buFont typeface="Arial" panose="020B0604020202020204" pitchFamily="34" charset="0"/>
              <a:buChar char="•"/>
              <a:tabLst/>
              <a:defRPr/>
            </a:pPr>
            <a:r>
              <a:rPr lang="en-US" sz="1400" dirty="0">
                <a:solidFill>
                  <a:prstClr val="black"/>
                </a:solidFill>
                <a:latin typeface="Arial" panose="020B0604020202020204" pitchFamily="34" charset="0"/>
                <a:cs typeface="Arial" panose="020B0604020202020204" pitchFamily="34" charset="0"/>
              </a:rPr>
              <a:t>There are approx. 600 multi-family units currently under construction within the District in three separate projects, though one is a 120 unit senior living community (no impact)</a:t>
            </a: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9" name="Rectangle 18">
            <a:extLst>
              <a:ext uri="{FF2B5EF4-FFF2-40B4-BE49-F238E27FC236}">
                <a16:creationId xmlns:a16="http://schemas.microsoft.com/office/drawing/2014/main" id="{FAC43F63-AB6F-42D6-A2B6-9C0B9E9744E1}"/>
              </a:ext>
            </a:extLst>
          </p:cNvPr>
          <p:cNvSpPr/>
          <p:nvPr/>
        </p:nvSpPr>
        <p:spPr>
          <a:xfrm>
            <a:off x="451054" y="5421169"/>
            <a:ext cx="2047447" cy="860232"/>
          </a:xfrm>
          <a:prstGeom prst="rect">
            <a:avLst/>
          </a:prstGeom>
          <a:solidFill>
            <a:schemeClr val="bg1"/>
          </a:solid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200" b="1" dirty="0">
                <a:solidFill>
                  <a:schemeClr val="tx1"/>
                </a:solidFill>
              </a:rPr>
              <a:t>Multi-Family Developments</a:t>
            </a:r>
          </a:p>
        </p:txBody>
      </p:sp>
      <p:sp>
        <p:nvSpPr>
          <p:cNvPr id="4" name="Rectangle 3">
            <a:extLst>
              <a:ext uri="{FF2B5EF4-FFF2-40B4-BE49-F238E27FC236}">
                <a16:creationId xmlns:a16="http://schemas.microsoft.com/office/drawing/2014/main" id="{43C6B391-FF26-4395-BDDD-D80D69522869}"/>
              </a:ext>
            </a:extLst>
          </p:cNvPr>
          <p:cNvSpPr/>
          <p:nvPr/>
        </p:nvSpPr>
        <p:spPr>
          <a:xfrm>
            <a:off x="571327" y="5743533"/>
            <a:ext cx="424872" cy="184727"/>
          </a:xfrm>
          <a:prstGeom prst="rect">
            <a:avLst/>
          </a:prstGeom>
          <a:solidFill>
            <a:srgbClr val="8400A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FC17071E-51E0-4335-B20F-2EA07061ADEA}"/>
              </a:ext>
            </a:extLst>
          </p:cNvPr>
          <p:cNvSpPr/>
          <p:nvPr/>
        </p:nvSpPr>
        <p:spPr>
          <a:xfrm>
            <a:off x="571327" y="6017257"/>
            <a:ext cx="424872" cy="184727"/>
          </a:xfrm>
          <a:prstGeom prst="rect">
            <a:avLst/>
          </a:prstGeom>
          <a:solidFill>
            <a:srgbClr val="00FFC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EFDBA746-0099-4CF9-B3D7-68B1F4B8B7A5}"/>
              </a:ext>
            </a:extLst>
          </p:cNvPr>
          <p:cNvSpPr txBox="1"/>
          <p:nvPr/>
        </p:nvSpPr>
        <p:spPr>
          <a:xfrm>
            <a:off x="967803" y="5720480"/>
            <a:ext cx="1534394" cy="261610"/>
          </a:xfrm>
          <a:prstGeom prst="rect">
            <a:avLst/>
          </a:prstGeom>
          <a:noFill/>
        </p:spPr>
        <p:txBody>
          <a:bodyPr wrap="none" rtlCol="0">
            <a:spAutoFit/>
          </a:bodyPr>
          <a:lstStyle/>
          <a:p>
            <a:r>
              <a:rPr lang="en-US" sz="1100" b="1" dirty="0"/>
              <a:t>MF Under construction</a:t>
            </a:r>
          </a:p>
        </p:txBody>
      </p:sp>
      <p:sp>
        <p:nvSpPr>
          <p:cNvPr id="24" name="TextBox 23">
            <a:extLst>
              <a:ext uri="{FF2B5EF4-FFF2-40B4-BE49-F238E27FC236}">
                <a16:creationId xmlns:a16="http://schemas.microsoft.com/office/drawing/2014/main" id="{AC35C12E-1C40-4227-A4BC-5862744478F9}"/>
              </a:ext>
            </a:extLst>
          </p:cNvPr>
          <p:cNvSpPr txBox="1"/>
          <p:nvPr/>
        </p:nvSpPr>
        <p:spPr>
          <a:xfrm>
            <a:off x="990162" y="5981882"/>
            <a:ext cx="1350050" cy="261610"/>
          </a:xfrm>
          <a:prstGeom prst="rect">
            <a:avLst/>
          </a:prstGeom>
          <a:noFill/>
        </p:spPr>
        <p:txBody>
          <a:bodyPr wrap="none" rtlCol="0">
            <a:spAutoFit/>
          </a:bodyPr>
          <a:lstStyle/>
          <a:p>
            <a:r>
              <a:rPr lang="en-US" sz="1100" b="1" dirty="0"/>
              <a:t>Future Multi-Family</a:t>
            </a:r>
          </a:p>
        </p:txBody>
      </p:sp>
    </p:spTree>
    <p:extLst>
      <p:ext uri="{BB962C8B-B14F-4D97-AF65-F5344CB8AC3E}">
        <p14:creationId xmlns:p14="http://schemas.microsoft.com/office/powerpoint/2010/main" val="30721938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83FC911-8E98-3145-8223-CB9A51D721E2}"/>
              </a:ext>
            </a:extLst>
          </p:cNvPr>
          <p:cNvSpPr>
            <a:spLocks noGrp="1"/>
          </p:cNvSpPr>
          <p:nvPr>
            <p:ph type="sldNum" sz="quarter" idx="12"/>
          </p:nvPr>
        </p:nvSpPr>
        <p:spPr/>
        <p:txBody>
          <a:bodyPr/>
          <a:lstStyle/>
          <a:p>
            <a:pPr marL="0" marR="0" lvl="0" indent="0" algn="r" defTabSz="228554" rtl="0" eaLnBrk="1" fontAlgn="auto" latinLnBrk="0" hangingPunct="1">
              <a:lnSpc>
                <a:spcPct val="100000"/>
              </a:lnSpc>
              <a:spcBef>
                <a:spcPts val="0"/>
              </a:spcBef>
              <a:spcAft>
                <a:spcPts val="0"/>
              </a:spcAft>
              <a:buClrTx/>
              <a:buSzTx/>
              <a:buFontTx/>
              <a:buNone/>
              <a:tabLst/>
              <a:defRPr/>
            </a:pPr>
            <a:fld id="{010974C9-39F3-3947-8B5D-BF1F533E6409}" type="slidenum">
              <a:rPr kumimoji="0" lang="en-US" sz="1000" b="1" i="0" u="none" strike="noStrike" kern="1200" cap="none" spc="0" normalizeH="0" baseline="0" noProof="0" smtClean="0">
                <a:ln>
                  <a:noFill/>
                </a:ln>
                <a:solidFill>
                  <a:srgbClr val="000000"/>
                </a:solidFill>
                <a:effectLst/>
                <a:uLnTx/>
                <a:uFillTx/>
                <a:latin typeface="GT Walsheim Bold" panose="02000503030000020003" pitchFamily="2" charset="77"/>
                <a:ea typeface="+mn-ea"/>
                <a:cs typeface="+mn-cs"/>
              </a:rPr>
              <a:pPr marL="0" marR="0" lvl="0" indent="0" algn="r" defTabSz="228554" rtl="0" eaLnBrk="1" fontAlgn="auto" latinLnBrk="0" hangingPunct="1">
                <a:lnSpc>
                  <a:spcPct val="100000"/>
                </a:lnSpc>
                <a:spcBef>
                  <a:spcPts val="0"/>
                </a:spcBef>
                <a:spcAft>
                  <a:spcPts val="0"/>
                </a:spcAft>
                <a:buClrTx/>
                <a:buSzTx/>
                <a:buFontTx/>
                <a:buNone/>
                <a:tabLst/>
                <a:defRPr/>
              </a:pPr>
              <a:t>13</a:t>
            </a:fld>
            <a:endParaRPr kumimoji="0" lang="en-US" sz="1000" b="1" i="0" u="none" strike="noStrike" kern="1200" cap="none" spc="0" normalizeH="0" baseline="0" noProof="0">
              <a:ln>
                <a:noFill/>
              </a:ln>
              <a:solidFill>
                <a:srgbClr val="000000"/>
              </a:solidFill>
              <a:effectLst/>
              <a:uLnTx/>
              <a:uFillTx/>
              <a:latin typeface="GT Walsheim Bold" panose="02000503030000020003" pitchFamily="2" charset="77"/>
              <a:ea typeface="+mn-ea"/>
              <a:cs typeface="+mn-cs"/>
            </a:endParaRPr>
          </a:p>
        </p:txBody>
      </p:sp>
      <p:sp>
        <p:nvSpPr>
          <p:cNvPr id="5" name="TextBox 4">
            <a:extLst>
              <a:ext uri="{FF2B5EF4-FFF2-40B4-BE49-F238E27FC236}">
                <a16:creationId xmlns:a16="http://schemas.microsoft.com/office/drawing/2014/main" id="{0AAC03C0-CA90-4797-9F61-561D869F198E}"/>
              </a:ext>
            </a:extLst>
          </p:cNvPr>
          <p:cNvSpPr txBox="1">
            <a:spLocks noChangeArrowheads="1"/>
          </p:cNvSpPr>
          <p:nvPr/>
        </p:nvSpPr>
        <p:spPr bwMode="auto">
          <a:xfrm>
            <a:off x="8757625" y="4704865"/>
            <a:ext cx="237722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457109" rtl="0" eaLnBrk="1" fontAlgn="auto" latinLnBrk="0" hangingPunct="1">
              <a:lnSpc>
                <a:spcPct val="100000"/>
              </a:lnSpc>
              <a:spcBef>
                <a:spcPts val="0"/>
              </a:spcBef>
              <a:spcAft>
                <a:spcPts val="0"/>
              </a:spcAft>
              <a:buClrTx/>
              <a:buSzTx/>
              <a:buFontTx/>
              <a:buNone/>
              <a:tabLst/>
              <a:defRPr/>
            </a:pPr>
            <a:r>
              <a:rPr kumimoji="0" lang="en-US" altLang="en-US" sz="1000" b="0" i="1"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Yellow box = largest grade per year</a:t>
            </a:r>
          </a:p>
          <a:p>
            <a:pPr marL="0" marR="0" lvl="0" indent="0" algn="r" defTabSz="457109" rtl="0" eaLnBrk="1" fontAlgn="auto" latinLnBrk="0" hangingPunct="1">
              <a:lnSpc>
                <a:spcPct val="100000"/>
              </a:lnSpc>
              <a:spcBef>
                <a:spcPts val="0"/>
              </a:spcBef>
              <a:spcAft>
                <a:spcPts val="0"/>
              </a:spcAft>
              <a:buClrTx/>
              <a:buSzTx/>
              <a:buFontTx/>
              <a:buNone/>
              <a:tabLst/>
              <a:defRPr/>
            </a:pPr>
            <a:r>
              <a:rPr kumimoji="0" lang="en-US" altLang="en-US" sz="1000" b="0" i="1"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Green box = second largest grade per year</a:t>
            </a:r>
          </a:p>
        </p:txBody>
      </p:sp>
      <p:sp>
        <p:nvSpPr>
          <p:cNvPr id="7" name="Title 10">
            <a:extLst>
              <a:ext uri="{FF2B5EF4-FFF2-40B4-BE49-F238E27FC236}">
                <a16:creationId xmlns:a16="http://schemas.microsoft.com/office/drawing/2014/main" id="{06CEFA43-2D50-4690-9B83-B4C5B6F046C3}"/>
              </a:ext>
            </a:extLst>
          </p:cNvPr>
          <p:cNvSpPr>
            <a:spLocks noGrp="1"/>
          </p:cNvSpPr>
          <p:nvPr>
            <p:ph type="title"/>
          </p:nvPr>
        </p:nvSpPr>
        <p:spPr>
          <a:xfrm>
            <a:off x="1287749" y="47140"/>
            <a:ext cx="6085215" cy="777139"/>
          </a:xfrm>
        </p:spPr>
        <p:txBody>
          <a:bodyPr/>
          <a:lstStyle/>
          <a:p>
            <a:r>
              <a:rPr lang="en-US" sz="2800" dirty="0"/>
              <a:t>Ten Year Forecast by Grade Level</a:t>
            </a:r>
          </a:p>
        </p:txBody>
      </p:sp>
      <p:graphicFrame>
        <p:nvGraphicFramePr>
          <p:cNvPr id="4" name="Table 3">
            <a:extLst>
              <a:ext uri="{FF2B5EF4-FFF2-40B4-BE49-F238E27FC236}">
                <a16:creationId xmlns:a16="http://schemas.microsoft.com/office/drawing/2014/main" id="{C079CB59-1873-4602-A2F9-19F34FE39689}"/>
              </a:ext>
            </a:extLst>
          </p:cNvPr>
          <p:cNvGraphicFramePr>
            <a:graphicFrameLocks noGrp="1"/>
          </p:cNvGraphicFramePr>
          <p:nvPr>
            <p:extLst>
              <p:ext uri="{D42A27DB-BD31-4B8C-83A1-F6EECF244321}">
                <p14:modId xmlns:p14="http://schemas.microsoft.com/office/powerpoint/2010/main" val="228471526"/>
              </p:ext>
            </p:extLst>
          </p:nvPr>
        </p:nvGraphicFramePr>
        <p:xfrm>
          <a:off x="858360" y="824278"/>
          <a:ext cx="10397775" cy="3777556"/>
        </p:xfrm>
        <a:graphic>
          <a:graphicData uri="http://schemas.openxmlformats.org/drawingml/2006/table">
            <a:tbl>
              <a:tblPr/>
              <a:tblGrid>
                <a:gridCol w="769319">
                  <a:extLst>
                    <a:ext uri="{9D8B030D-6E8A-4147-A177-3AD203B41FA5}">
                      <a16:colId xmlns:a16="http://schemas.microsoft.com/office/drawing/2014/main" val="924526447"/>
                    </a:ext>
                  </a:extLst>
                </a:gridCol>
                <a:gridCol w="523137">
                  <a:extLst>
                    <a:ext uri="{9D8B030D-6E8A-4147-A177-3AD203B41FA5}">
                      <a16:colId xmlns:a16="http://schemas.microsoft.com/office/drawing/2014/main" val="1145800548"/>
                    </a:ext>
                  </a:extLst>
                </a:gridCol>
                <a:gridCol w="523137">
                  <a:extLst>
                    <a:ext uri="{9D8B030D-6E8A-4147-A177-3AD203B41FA5}">
                      <a16:colId xmlns:a16="http://schemas.microsoft.com/office/drawing/2014/main" val="2882093120"/>
                    </a:ext>
                  </a:extLst>
                </a:gridCol>
                <a:gridCol w="523137">
                  <a:extLst>
                    <a:ext uri="{9D8B030D-6E8A-4147-A177-3AD203B41FA5}">
                      <a16:colId xmlns:a16="http://schemas.microsoft.com/office/drawing/2014/main" val="4060348508"/>
                    </a:ext>
                  </a:extLst>
                </a:gridCol>
                <a:gridCol w="523137">
                  <a:extLst>
                    <a:ext uri="{9D8B030D-6E8A-4147-A177-3AD203B41FA5}">
                      <a16:colId xmlns:a16="http://schemas.microsoft.com/office/drawing/2014/main" val="2492065810"/>
                    </a:ext>
                  </a:extLst>
                </a:gridCol>
                <a:gridCol w="523137">
                  <a:extLst>
                    <a:ext uri="{9D8B030D-6E8A-4147-A177-3AD203B41FA5}">
                      <a16:colId xmlns:a16="http://schemas.microsoft.com/office/drawing/2014/main" val="3669923264"/>
                    </a:ext>
                  </a:extLst>
                </a:gridCol>
                <a:gridCol w="523137">
                  <a:extLst>
                    <a:ext uri="{9D8B030D-6E8A-4147-A177-3AD203B41FA5}">
                      <a16:colId xmlns:a16="http://schemas.microsoft.com/office/drawing/2014/main" val="682187393"/>
                    </a:ext>
                  </a:extLst>
                </a:gridCol>
                <a:gridCol w="523137">
                  <a:extLst>
                    <a:ext uri="{9D8B030D-6E8A-4147-A177-3AD203B41FA5}">
                      <a16:colId xmlns:a16="http://schemas.microsoft.com/office/drawing/2014/main" val="2427834233"/>
                    </a:ext>
                  </a:extLst>
                </a:gridCol>
                <a:gridCol w="523137">
                  <a:extLst>
                    <a:ext uri="{9D8B030D-6E8A-4147-A177-3AD203B41FA5}">
                      <a16:colId xmlns:a16="http://schemas.microsoft.com/office/drawing/2014/main" val="1794084246"/>
                    </a:ext>
                  </a:extLst>
                </a:gridCol>
                <a:gridCol w="523137">
                  <a:extLst>
                    <a:ext uri="{9D8B030D-6E8A-4147-A177-3AD203B41FA5}">
                      <a16:colId xmlns:a16="http://schemas.microsoft.com/office/drawing/2014/main" val="2995413604"/>
                    </a:ext>
                  </a:extLst>
                </a:gridCol>
                <a:gridCol w="523137">
                  <a:extLst>
                    <a:ext uri="{9D8B030D-6E8A-4147-A177-3AD203B41FA5}">
                      <a16:colId xmlns:a16="http://schemas.microsoft.com/office/drawing/2014/main" val="355190015"/>
                    </a:ext>
                  </a:extLst>
                </a:gridCol>
                <a:gridCol w="523137">
                  <a:extLst>
                    <a:ext uri="{9D8B030D-6E8A-4147-A177-3AD203B41FA5}">
                      <a16:colId xmlns:a16="http://schemas.microsoft.com/office/drawing/2014/main" val="3251013991"/>
                    </a:ext>
                  </a:extLst>
                </a:gridCol>
                <a:gridCol w="523137">
                  <a:extLst>
                    <a:ext uri="{9D8B030D-6E8A-4147-A177-3AD203B41FA5}">
                      <a16:colId xmlns:a16="http://schemas.microsoft.com/office/drawing/2014/main" val="130799353"/>
                    </a:ext>
                  </a:extLst>
                </a:gridCol>
                <a:gridCol w="523137">
                  <a:extLst>
                    <a:ext uri="{9D8B030D-6E8A-4147-A177-3AD203B41FA5}">
                      <a16:colId xmlns:a16="http://schemas.microsoft.com/office/drawing/2014/main" val="3554942648"/>
                    </a:ext>
                  </a:extLst>
                </a:gridCol>
                <a:gridCol w="523137">
                  <a:extLst>
                    <a:ext uri="{9D8B030D-6E8A-4147-A177-3AD203B41FA5}">
                      <a16:colId xmlns:a16="http://schemas.microsoft.com/office/drawing/2014/main" val="2348043300"/>
                    </a:ext>
                  </a:extLst>
                </a:gridCol>
                <a:gridCol w="523137">
                  <a:extLst>
                    <a:ext uri="{9D8B030D-6E8A-4147-A177-3AD203B41FA5}">
                      <a16:colId xmlns:a16="http://schemas.microsoft.com/office/drawing/2014/main" val="4047413574"/>
                    </a:ext>
                  </a:extLst>
                </a:gridCol>
                <a:gridCol w="523137">
                  <a:extLst>
                    <a:ext uri="{9D8B030D-6E8A-4147-A177-3AD203B41FA5}">
                      <a16:colId xmlns:a16="http://schemas.microsoft.com/office/drawing/2014/main" val="1693381576"/>
                    </a:ext>
                  </a:extLst>
                </a:gridCol>
                <a:gridCol w="629132">
                  <a:extLst>
                    <a:ext uri="{9D8B030D-6E8A-4147-A177-3AD203B41FA5}">
                      <a16:colId xmlns:a16="http://schemas.microsoft.com/office/drawing/2014/main" val="3636379332"/>
                    </a:ext>
                  </a:extLst>
                </a:gridCol>
                <a:gridCol w="629132">
                  <a:extLst>
                    <a:ext uri="{9D8B030D-6E8A-4147-A177-3AD203B41FA5}">
                      <a16:colId xmlns:a16="http://schemas.microsoft.com/office/drawing/2014/main" val="3625139406"/>
                    </a:ext>
                  </a:extLst>
                </a:gridCol>
              </a:tblGrid>
              <a:tr h="455911">
                <a:tc>
                  <a:txBody>
                    <a:bodyPr/>
                    <a:lstStyle/>
                    <a:p>
                      <a:pPr algn="l" fontAlgn="b"/>
                      <a:r>
                        <a:rPr lang="en-US" sz="1200" b="0" i="0" u="none" strike="noStrike" dirty="0">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EE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PK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1st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2nd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3rd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4th</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5th</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6th</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7th</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8th</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9th</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10th</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11th</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12th</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Total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Total Growth</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Total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extLst>
                  <a:ext uri="{0D108BD9-81ED-4DB2-BD59-A6C34878D82A}">
                    <a16:rowId xmlns:a16="http://schemas.microsoft.com/office/drawing/2014/main" val="2792917963"/>
                  </a:ext>
                </a:extLst>
              </a:tr>
              <a:tr h="221443">
                <a:tc>
                  <a:txBody>
                    <a:bodyPr/>
                    <a:lstStyle/>
                    <a:p>
                      <a:pPr algn="ctr" fontAlgn="b"/>
                      <a:r>
                        <a:rPr lang="en-US" sz="1200" b="0" i="0" u="none" strike="noStrike">
                          <a:effectLst/>
                          <a:latin typeface="Calibri" panose="020F0502020204030204" pitchFamily="34" charset="0"/>
                        </a:rPr>
                        <a:t>2018/19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114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413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1,484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1,535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1,495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1,516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1,596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1,773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200" b="0" i="0" u="none" strike="noStrike">
                          <a:effectLst/>
                          <a:latin typeface="Calibri" panose="020F0502020204030204" pitchFamily="34" charset="0"/>
                        </a:rPr>
                        <a:t>1,645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1200" b="0" i="0" u="none" strike="noStrike">
                          <a:effectLst/>
                          <a:latin typeface="Calibri" panose="020F0502020204030204" pitchFamily="34" charset="0"/>
                        </a:rPr>
                        <a:t>1,597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1,546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1,621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1,632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1,491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1,311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20,769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b"/>
                      <a:r>
                        <a:rPr lang="en-US" sz="1200" b="0" i="0" u="none" strike="noStrike" dirty="0">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extLst>
                  <a:ext uri="{0D108BD9-81ED-4DB2-BD59-A6C34878D82A}">
                    <a16:rowId xmlns:a16="http://schemas.microsoft.com/office/drawing/2014/main" val="1381203816"/>
                  </a:ext>
                </a:extLst>
              </a:tr>
              <a:tr h="221443">
                <a:tc>
                  <a:txBody>
                    <a:bodyPr/>
                    <a:lstStyle/>
                    <a:p>
                      <a:pPr algn="ctr" fontAlgn="b"/>
                      <a:r>
                        <a:rPr lang="en-US" sz="1200" b="0" i="0" u="none" strike="noStrike">
                          <a:effectLst/>
                          <a:latin typeface="Calibri" panose="020F0502020204030204" pitchFamily="34" charset="0"/>
                        </a:rPr>
                        <a:t>2019/20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116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398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1,413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1,465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1,464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1,454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1,490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1,601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1,742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1,776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1200" b="0" i="0" u="none" strike="noStrike">
                          <a:effectLst/>
                          <a:latin typeface="Calibri" panose="020F0502020204030204" pitchFamily="34" charset="0"/>
                        </a:rPr>
                        <a:t>1,671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1,777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200" b="0" i="0" u="none" strike="noStrike">
                          <a:effectLst/>
                          <a:latin typeface="Calibri" panose="020F0502020204030204" pitchFamily="34" charset="0"/>
                        </a:rPr>
                        <a:t>1,655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1,591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1,415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21,028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259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1.25%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0745088"/>
                  </a:ext>
                </a:extLst>
              </a:tr>
              <a:tr h="221443">
                <a:tc>
                  <a:txBody>
                    <a:bodyPr/>
                    <a:lstStyle/>
                    <a:p>
                      <a:pPr algn="ctr" fontAlgn="b"/>
                      <a:r>
                        <a:rPr lang="en-US" sz="1200" b="0" i="0" u="none" strike="noStrike">
                          <a:effectLst/>
                          <a:latin typeface="Calibri" panose="020F0502020204030204" pitchFamily="34" charset="0"/>
                        </a:rPr>
                        <a:t>2020/21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119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342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1,358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1,462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1,522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1,497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1,493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1,566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1,637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1,809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1200" b="0" i="0" u="none" strike="noStrike">
                          <a:effectLst/>
                          <a:latin typeface="Calibri" panose="020F0502020204030204" pitchFamily="34" charset="0"/>
                        </a:rPr>
                        <a:t>1,778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1,817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200" b="0" i="0" u="none" strike="noStrike">
                          <a:effectLst/>
                          <a:latin typeface="Calibri" panose="020F0502020204030204" pitchFamily="34" charset="0"/>
                        </a:rPr>
                        <a:t>1,749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1,619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1,479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21,247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219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1.04%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50820801"/>
                  </a:ext>
                </a:extLst>
              </a:tr>
              <a:tr h="221443">
                <a:tc>
                  <a:txBody>
                    <a:bodyPr/>
                    <a:lstStyle/>
                    <a:p>
                      <a:pPr algn="ctr" fontAlgn="b"/>
                      <a:r>
                        <a:rPr lang="en-US" sz="1200" b="0" i="0" u="none" strike="noStrike">
                          <a:effectLst/>
                          <a:latin typeface="Calibri" panose="020F0502020204030204" pitchFamily="34" charset="0"/>
                        </a:rPr>
                        <a:t>2021/22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52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562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1,509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1,548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1,595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1,621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1,566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1,592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1,686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1,762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1,867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1200" b="0" i="0" u="none" strike="noStrike">
                          <a:effectLst/>
                          <a:latin typeface="Calibri" panose="020F0502020204030204" pitchFamily="34" charset="0"/>
                        </a:rPr>
                        <a:t>2,089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200" b="0" i="0" u="none" strike="noStrike">
                          <a:effectLst/>
                          <a:latin typeface="Calibri" panose="020F0502020204030204" pitchFamily="34" charset="0"/>
                        </a:rPr>
                        <a:t>1,836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1,653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1,448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22,386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1,139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5.36%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80685919"/>
                  </a:ext>
                </a:extLst>
              </a:tr>
              <a:tr h="221443">
                <a:tc>
                  <a:txBody>
                    <a:bodyPr/>
                    <a:lstStyle/>
                    <a:p>
                      <a:pPr algn="ctr" fontAlgn="b"/>
                      <a:r>
                        <a:rPr lang="en-US" sz="1200" b="0" i="0" u="none" strike="noStrike">
                          <a:effectLst/>
                          <a:latin typeface="Calibri" panose="020F0502020204030204" pitchFamily="34" charset="0"/>
                        </a:rPr>
                        <a:t>2022/23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200" b="0" i="0" u="none" strike="noStrike">
                          <a:effectLst/>
                          <a:latin typeface="Calibri" panose="020F0502020204030204" pitchFamily="34" charset="0"/>
                        </a:rPr>
                        <a:t>65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200" b="0" i="0" u="none" strike="noStrike">
                          <a:effectLst/>
                          <a:latin typeface="Calibri" panose="020F0502020204030204" pitchFamily="34" charset="0"/>
                        </a:rPr>
                        <a:t>634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200" b="0" i="0" u="none" strike="noStrike">
                          <a:effectLst/>
                          <a:latin typeface="Calibri" panose="020F0502020204030204" pitchFamily="34" charset="0"/>
                        </a:rPr>
                        <a:t>1,457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200" b="0" i="0" u="none" strike="noStrike">
                          <a:effectLst/>
                          <a:latin typeface="Calibri" panose="020F0502020204030204" pitchFamily="34" charset="0"/>
                        </a:rPr>
                        <a:t>1,634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200" b="0" i="0" u="none" strike="noStrike">
                          <a:effectLst/>
                          <a:latin typeface="Calibri" panose="020F0502020204030204" pitchFamily="34" charset="0"/>
                        </a:rPr>
                        <a:t>1,636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200" b="0" i="0" u="none" strike="noStrike">
                          <a:effectLst/>
                          <a:latin typeface="Calibri" panose="020F0502020204030204" pitchFamily="34" charset="0"/>
                        </a:rPr>
                        <a:t>1,664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200" b="0" i="0" u="none" strike="noStrike">
                          <a:effectLst/>
                          <a:latin typeface="Calibri" panose="020F0502020204030204" pitchFamily="34" charset="0"/>
                        </a:rPr>
                        <a:t>1,710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200" b="0" i="0" u="none" strike="noStrike">
                          <a:effectLst/>
                          <a:latin typeface="Calibri" panose="020F0502020204030204" pitchFamily="34" charset="0"/>
                        </a:rPr>
                        <a:t>1,611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200" b="0" i="0" u="none" strike="noStrike">
                          <a:effectLst/>
                          <a:latin typeface="Calibri" panose="020F0502020204030204" pitchFamily="34" charset="0"/>
                        </a:rPr>
                        <a:t>1,705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200" b="0" i="0" u="none" strike="noStrike">
                          <a:effectLst/>
                          <a:latin typeface="Calibri" panose="020F0502020204030204" pitchFamily="34" charset="0"/>
                        </a:rPr>
                        <a:t>1,757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200" b="0" i="0" u="none" strike="noStrike">
                          <a:effectLst/>
                          <a:latin typeface="Calibri" panose="020F0502020204030204" pitchFamily="34" charset="0"/>
                        </a:rPr>
                        <a:t>1,827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200" b="0" i="0" u="none" strike="noStrike">
                          <a:effectLst/>
                          <a:latin typeface="Calibri" panose="020F0502020204030204" pitchFamily="34" charset="0"/>
                        </a:rPr>
                        <a:t>2,178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200" b="0" i="0" u="none" strike="noStrike">
                          <a:effectLst/>
                          <a:latin typeface="Calibri" panose="020F0502020204030204" pitchFamily="34" charset="0"/>
                        </a:rPr>
                        <a:t>1,962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1200" b="0" i="0" u="none" strike="noStrike">
                          <a:effectLst/>
                          <a:latin typeface="Calibri" panose="020F0502020204030204" pitchFamily="34" charset="0"/>
                        </a:rPr>
                        <a:t>1,697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200" b="0" i="0" u="none" strike="noStrike">
                          <a:effectLst/>
                          <a:latin typeface="Calibri" panose="020F0502020204030204" pitchFamily="34" charset="0"/>
                        </a:rPr>
                        <a:t>1,556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200" b="0" i="0" u="none" strike="noStrike">
                          <a:effectLst/>
                          <a:latin typeface="Calibri" panose="020F0502020204030204" pitchFamily="34" charset="0"/>
                        </a:rPr>
                        <a:t>23,093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200" b="0" i="0" u="none" strike="noStrike">
                          <a:effectLst/>
                          <a:latin typeface="Calibri" panose="020F0502020204030204" pitchFamily="34" charset="0"/>
                        </a:rPr>
                        <a:t>707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200" b="0" i="0" u="none" strike="noStrike">
                          <a:effectLst/>
                          <a:latin typeface="Calibri" panose="020F0502020204030204" pitchFamily="34" charset="0"/>
                        </a:rPr>
                        <a:t>3.16%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3362414243"/>
                  </a:ext>
                </a:extLst>
              </a:tr>
              <a:tr h="221443">
                <a:tc>
                  <a:txBody>
                    <a:bodyPr/>
                    <a:lstStyle/>
                    <a:p>
                      <a:pPr algn="ctr" fontAlgn="b"/>
                      <a:r>
                        <a:rPr lang="en-US" sz="1200" b="0" i="0" u="none" strike="noStrike">
                          <a:effectLst/>
                          <a:latin typeface="Calibri" panose="020F0502020204030204" pitchFamily="34" charset="0"/>
                        </a:rPr>
                        <a:t>2023/24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64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665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1,514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1,612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1,705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1,714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1,740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1,789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1,726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1,792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1,827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2,004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2,165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1,874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1,573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23,763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670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2.90%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extLst>
                  <a:ext uri="{0D108BD9-81ED-4DB2-BD59-A6C34878D82A}">
                    <a16:rowId xmlns:a16="http://schemas.microsoft.com/office/drawing/2014/main" val="3707148763"/>
                  </a:ext>
                </a:extLst>
              </a:tr>
              <a:tr h="221443">
                <a:tc>
                  <a:txBody>
                    <a:bodyPr/>
                    <a:lstStyle/>
                    <a:p>
                      <a:pPr algn="ctr" fontAlgn="b"/>
                      <a:r>
                        <a:rPr lang="en-US" sz="1200" b="0" i="0" u="none" strike="noStrike">
                          <a:effectLst/>
                          <a:latin typeface="Calibri" panose="020F0502020204030204" pitchFamily="34" charset="0"/>
                        </a:rPr>
                        <a:t>2024/25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64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678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1,587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1,652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1,674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1,797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1,803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1,824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dirty="0">
                          <a:effectLst/>
                          <a:latin typeface="Calibri" panose="020F0502020204030204" pitchFamily="34" charset="0"/>
                        </a:rPr>
                        <a:t>1,918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1,830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1,886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2,014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1,991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2,074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1,732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24,523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760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3.20%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extLst>
                  <a:ext uri="{0D108BD9-81ED-4DB2-BD59-A6C34878D82A}">
                    <a16:rowId xmlns:a16="http://schemas.microsoft.com/office/drawing/2014/main" val="868002245"/>
                  </a:ext>
                </a:extLst>
              </a:tr>
              <a:tr h="221443">
                <a:tc>
                  <a:txBody>
                    <a:bodyPr/>
                    <a:lstStyle/>
                    <a:p>
                      <a:pPr algn="ctr" fontAlgn="b"/>
                      <a:r>
                        <a:rPr lang="en-US" sz="1200" b="0" i="0" u="none" strike="noStrike">
                          <a:effectLst/>
                          <a:latin typeface="Calibri" panose="020F0502020204030204" pitchFamily="34" charset="0"/>
                        </a:rPr>
                        <a:t>2025/26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65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683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1,652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1,749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1,709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1,758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1,855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1,876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dirty="0">
                          <a:effectLst/>
                          <a:latin typeface="Calibri" panose="020F0502020204030204" pitchFamily="34" charset="0"/>
                        </a:rPr>
                        <a:t>1,968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2,015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1,892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2,095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2,001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1,904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1,914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25,136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613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2.50%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extLst>
                  <a:ext uri="{0D108BD9-81ED-4DB2-BD59-A6C34878D82A}">
                    <a16:rowId xmlns:a16="http://schemas.microsoft.com/office/drawing/2014/main" val="3254554393"/>
                  </a:ext>
                </a:extLst>
              </a:tr>
              <a:tr h="221443">
                <a:tc>
                  <a:txBody>
                    <a:bodyPr/>
                    <a:lstStyle/>
                    <a:p>
                      <a:pPr algn="ctr" fontAlgn="b"/>
                      <a:r>
                        <a:rPr lang="en-US" sz="1200" b="0" i="0" u="none" strike="noStrike">
                          <a:effectLst/>
                          <a:latin typeface="Calibri" panose="020F0502020204030204" pitchFamily="34" charset="0"/>
                        </a:rPr>
                        <a:t>2026/27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66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691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1,722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1,818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1,814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1,805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1,843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1,937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2,006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2,062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2,076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2,100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2,073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1,915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1,758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dirty="0">
                          <a:effectLst/>
                          <a:latin typeface="Calibri" panose="020F0502020204030204" pitchFamily="34" charset="0"/>
                        </a:rPr>
                        <a:t>25,686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550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2.19%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extLst>
                  <a:ext uri="{0D108BD9-81ED-4DB2-BD59-A6C34878D82A}">
                    <a16:rowId xmlns:a16="http://schemas.microsoft.com/office/drawing/2014/main" val="2209771095"/>
                  </a:ext>
                </a:extLst>
              </a:tr>
              <a:tr h="221443">
                <a:tc>
                  <a:txBody>
                    <a:bodyPr/>
                    <a:lstStyle/>
                    <a:p>
                      <a:pPr algn="ctr" fontAlgn="b"/>
                      <a:r>
                        <a:rPr lang="en-US" sz="1200" b="0" i="0" u="none" strike="noStrike">
                          <a:effectLst/>
                          <a:latin typeface="Calibri" panose="020F0502020204030204" pitchFamily="34" charset="0"/>
                        </a:rPr>
                        <a:t>2027/28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67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699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1,781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1,892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1,883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1,916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1,885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1,926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2,050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2,102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2,115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2,299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2,083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1,985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1,768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26,451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765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2.98%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extLst>
                  <a:ext uri="{0D108BD9-81ED-4DB2-BD59-A6C34878D82A}">
                    <a16:rowId xmlns:a16="http://schemas.microsoft.com/office/drawing/2014/main" val="3083445104"/>
                  </a:ext>
                </a:extLst>
              </a:tr>
              <a:tr h="221443">
                <a:tc>
                  <a:txBody>
                    <a:bodyPr/>
                    <a:lstStyle/>
                    <a:p>
                      <a:pPr algn="ctr" fontAlgn="b"/>
                      <a:r>
                        <a:rPr lang="en-US" sz="1200" b="0" i="0" u="none" strike="noStrike">
                          <a:effectLst/>
                          <a:latin typeface="Calibri" panose="020F0502020204030204" pitchFamily="34" charset="0"/>
                        </a:rPr>
                        <a:t>2028/29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65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684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1,830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1,950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1,948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1,974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1,997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1,973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2,038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2,156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2,147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2,309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2,251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1,993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1,834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27,150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dirty="0">
                          <a:effectLst/>
                          <a:latin typeface="Calibri" panose="020F0502020204030204" pitchFamily="34" charset="0"/>
                        </a:rPr>
                        <a:t>699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dirty="0">
                          <a:effectLst/>
                          <a:latin typeface="Calibri" panose="020F0502020204030204" pitchFamily="34" charset="0"/>
                        </a:rPr>
                        <a:t>2.64%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extLst>
                  <a:ext uri="{0D108BD9-81ED-4DB2-BD59-A6C34878D82A}">
                    <a16:rowId xmlns:a16="http://schemas.microsoft.com/office/drawing/2014/main" val="3419098387"/>
                  </a:ext>
                </a:extLst>
              </a:tr>
              <a:tr h="221443">
                <a:tc>
                  <a:txBody>
                    <a:bodyPr/>
                    <a:lstStyle/>
                    <a:p>
                      <a:pPr algn="ctr" fontAlgn="b"/>
                      <a:r>
                        <a:rPr lang="en-US" sz="1200" b="0" i="0" u="none" strike="noStrike">
                          <a:effectLst/>
                          <a:latin typeface="Calibri" panose="020F0502020204030204" pitchFamily="34" charset="0"/>
                        </a:rPr>
                        <a:t>2029/30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67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699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1,890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2,000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2,002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2,027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2,038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2,072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2,086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2,136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2,203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2,367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2,277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2,154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1,840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27,858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709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dirty="0">
                          <a:effectLst/>
                          <a:latin typeface="Calibri" panose="020F0502020204030204" pitchFamily="34" charset="0"/>
                        </a:rPr>
                        <a:t>2.61%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extLst>
                  <a:ext uri="{0D108BD9-81ED-4DB2-BD59-A6C34878D82A}">
                    <a16:rowId xmlns:a16="http://schemas.microsoft.com/office/drawing/2014/main" val="3651733008"/>
                  </a:ext>
                </a:extLst>
              </a:tr>
              <a:tr h="221443">
                <a:tc>
                  <a:txBody>
                    <a:bodyPr/>
                    <a:lstStyle/>
                    <a:p>
                      <a:pPr algn="ctr" fontAlgn="b"/>
                      <a:r>
                        <a:rPr lang="en-US" sz="1200" b="0" i="0" u="none" strike="noStrike">
                          <a:effectLst/>
                          <a:latin typeface="Calibri" panose="020F0502020204030204" pitchFamily="34" charset="0"/>
                        </a:rPr>
                        <a:t>2030/31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69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717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1,939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2,054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2,052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2,090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2,111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2,117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2,191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2,184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2,185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2,421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2,333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2,179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1,991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28,633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775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dirty="0">
                          <a:effectLst/>
                          <a:latin typeface="Calibri" panose="020F0502020204030204" pitchFamily="34" charset="0"/>
                        </a:rPr>
                        <a:t>2.78%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extLst>
                  <a:ext uri="{0D108BD9-81ED-4DB2-BD59-A6C34878D82A}">
                    <a16:rowId xmlns:a16="http://schemas.microsoft.com/office/drawing/2014/main" val="2927565010"/>
                  </a:ext>
                </a:extLst>
              </a:tr>
              <a:tr h="221443">
                <a:tc>
                  <a:txBody>
                    <a:bodyPr/>
                    <a:lstStyle/>
                    <a:p>
                      <a:pPr algn="ctr" fontAlgn="b"/>
                      <a:r>
                        <a:rPr lang="en-US" sz="1200" b="0" i="0" u="none" strike="noStrike">
                          <a:effectLst/>
                          <a:latin typeface="Calibri" panose="020F0502020204030204" pitchFamily="34" charset="0"/>
                        </a:rPr>
                        <a:t>2031/32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71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731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1,990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2,111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2,100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2,120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2,160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2,186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2,238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2,297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2,234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2,398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2,380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2,232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2,013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29,261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628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dirty="0">
                          <a:effectLst/>
                          <a:latin typeface="Calibri" panose="020F0502020204030204" pitchFamily="34" charset="0"/>
                        </a:rPr>
                        <a:t>2.19%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extLst>
                  <a:ext uri="{0D108BD9-81ED-4DB2-BD59-A6C34878D82A}">
                    <a16:rowId xmlns:a16="http://schemas.microsoft.com/office/drawing/2014/main" val="3099623101"/>
                  </a:ext>
                </a:extLst>
              </a:tr>
              <a:tr h="221443">
                <a:tc>
                  <a:txBody>
                    <a:bodyPr/>
                    <a:lstStyle/>
                    <a:p>
                      <a:pPr algn="ctr" fontAlgn="b"/>
                      <a:r>
                        <a:rPr lang="en-US" sz="1200" b="0" i="0" u="none" strike="noStrike">
                          <a:effectLst/>
                          <a:latin typeface="Calibri" panose="020F0502020204030204" pitchFamily="34" charset="0"/>
                        </a:rPr>
                        <a:t>2032/33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73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745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2,026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2,161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2,162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2,174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2,200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2,234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2,310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2,347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2,350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2,452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2,358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2,277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2,062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29,931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670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dirty="0">
                          <a:effectLst/>
                          <a:latin typeface="Calibri" panose="020F0502020204030204" pitchFamily="34" charset="0"/>
                        </a:rPr>
                        <a:t>2.29%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extLst>
                  <a:ext uri="{0D108BD9-81ED-4DB2-BD59-A6C34878D82A}">
                    <a16:rowId xmlns:a16="http://schemas.microsoft.com/office/drawing/2014/main" val="1092869268"/>
                  </a:ext>
                </a:extLst>
              </a:tr>
            </a:tbl>
          </a:graphicData>
        </a:graphic>
      </p:graphicFrame>
    </p:spTree>
    <p:extLst>
      <p:ext uri="{BB962C8B-B14F-4D97-AF65-F5344CB8AC3E}">
        <p14:creationId xmlns:p14="http://schemas.microsoft.com/office/powerpoint/2010/main" val="7118059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83FC911-8E98-3145-8223-CB9A51D721E2}"/>
              </a:ext>
            </a:extLst>
          </p:cNvPr>
          <p:cNvSpPr>
            <a:spLocks noGrp="1"/>
          </p:cNvSpPr>
          <p:nvPr>
            <p:ph type="sldNum" sz="quarter" idx="12"/>
          </p:nvPr>
        </p:nvSpPr>
        <p:spPr/>
        <p:txBody>
          <a:bodyPr/>
          <a:lstStyle/>
          <a:p>
            <a:pPr marL="0" marR="0" lvl="0" indent="0" algn="r" defTabSz="228554" rtl="0" eaLnBrk="1" fontAlgn="auto" latinLnBrk="0" hangingPunct="1">
              <a:lnSpc>
                <a:spcPct val="100000"/>
              </a:lnSpc>
              <a:spcBef>
                <a:spcPts val="0"/>
              </a:spcBef>
              <a:spcAft>
                <a:spcPts val="0"/>
              </a:spcAft>
              <a:buClrTx/>
              <a:buSzTx/>
              <a:buFontTx/>
              <a:buNone/>
              <a:tabLst/>
              <a:defRPr/>
            </a:pPr>
            <a:fld id="{010974C9-39F3-3947-8B5D-BF1F533E6409}" type="slidenum">
              <a:rPr kumimoji="0" lang="en-US" sz="1000" b="1" i="0" u="none" strike="noStrike" kern="1200" cap="none" spc="0" normalizeH="0" baseline="0" noProof="0" smtClean="0">
                <a:ln>
                  <a:noFill/>
                </a:ln>
                <a:solidFill>
                  <a:srgbClr val="000000"/>
                </a:solidFill>
                <a:effectLst/>
                <a:uLnTx/>
                <a:uFillTx/>
                <a:latin typeface="GT Walsheim Bold" panose="02000503030000020003" pitchFamily="2" charset="77"/>
                <a:ea typeface="+mn-ea"/>
                <a:cs typeface="+mn-cs"/>
              </a:rPr>
              <a:pPr marL="0" marR="0" lvl="0" indent="0" algn="r" defTabSz="228554" rtl="0" eaLnBrk="1" fontAlgn="auto" latinLnBrk="0" hangingPunct="1">
                <a:lnSpc>
                  <a:spcPct val="100000"/>
                </a:lnSpc>
                <a:spcBef>
                  <a:spcPts val="0"/>
                </a:spcBef>
                <a:spcAft>
                  <a:spcPts val="0"/>
                </a:spcAft>
                <a:buClrTx/>
                <a:buSzTx/>
                <a:buFontTx/>
                <a:buNone/>
                <a:tabLst/>
                <a:defRPr/>
              </a:pPr>
              <a:t>14</a:t>
            </a:fld>
            <a:endParaRPr kumimoji="0" lang="en-US" sz="1000" b="1" i="0" u="none" strike="noStrike" kern="1200" cap="none" spc="0" normalizeH="0" baseline="0" noProof="0">
              <a:ln>
                <a:noFill/>
              </a:ln>
              <a:solidFill>
                <a:srgbClr val="000000"/>
              </a:solidFill>
              <a:effectLst/>
              <a:uLnTx/>
              <a:uFillTx/>
              <a:latin typeface="GT Walsheim Bold" panose="02000503030000020003" pitchFamily="2" charset="77"/>
              <a:ea typeface="+mn-ea"/>
              <a:cs typeface="+mn-cs"/>
            </a:endParaRPr>
          </a:p>
        </p:txBody>
      </p:sp>
      <p:sp>
        <p:nvSpPr>
          <p:cNvPr id="7" name="Title 10">
            <a:extLst>
              <a:ext uri="{FF2B5EF4-FFF2-40B4-BE49-F238E27FC236}">
                <a16:creationId xmlns:a16="http://schemas.microsoft.com/office/drawing/2014/main" id="{06CEFA43-2D50-4690-9B83-B4C5B6F046C3}"/>
              </a:ext>
            </a:extLst>
          </p:cNvPr>
          <p:cNvSpPr>
            <a:spLocks noGrp="1"/>
          </p:cNvSpPr>
          <p:nvPr>
            <p:ph type="title"/>
          </p:nvPr>
        </p:nvSpPr>
        <p:spPr>
          <a:xfrm>
            <a:off x="1287749" y="47140"/>
            <a:ext cx="6085215" cy="777139"/>
          </a:xfrm>
        </p:spPr>
        <p:txBody>
          <a:bodyPr/>
          <a:lstStyle/>
          <a:p>
            <a:r>
              <a:rPr lang="en-US" sz="2800" dirty="0"/>
              <a:t>Ten Year Forecast by Elementary Campus</a:t>
            </a:r>
          </a:p>
        </p:txBody>
      </p:sp>
      <p:pic>
        <p:nvPicPr>
          <p:cNvPr id="4" name="Picture 3">
            <a:extLst>
              <a:ext uri="{FF2B5EF4-FFF2-40B4-BE49-F238E27FC236}">
                <a16:creationId xmlns:a16="http://schemas.microsoft.com/office/drawing/2014/main" id="{F4875522-3B00-430D-AD7B-6CE988D0F03A}"/>
              </a:ext>
            </a:extLst>
          </p:cNvPr>
          <p:cNvPicPr>
            <a:picLocks noChangeAspect="1"/>
          </p:cNvPicPr>
          <p:nvPr/>
        </p:nvPicPr>
        <p:blipFill>
          <a:blip r:embed="rId2"/>
          <a:stretch>
            <a:fillRect/>
          </a:stretch>
        </p:blipFill>
        <p:spPr>
          <a:xfrm>
            <a:off x="8983720" y="5913082"/>
            <a:ext cx="2377646" cy="432854"/>
          </a:xfrm>
          <a:prstGeom prst="rect">
            <a:avLst/>
          </a:prstGeom>
        </p:spPr>
      </p:pic>
      <p:graphicFrame>
        <p:nvGraphicFramePr>
          <p:cNvPr id="5" name="Table 4">
            <a:extLst>
              <a:ext uri="{FF2B5EF4-FFF2-40B4-BE49-F238E27FC236}">
                <a16:creationId xmlns:a16="http://schemas.microsoft.com/office/drawing/2014/main" id="{99AE9691-B63A-4A29-A34B-D3A101B9F51F}"/>
              </a:ext>
            </a:extLst>
          </p:cNvPr>
          <p:cNvGraphicFramePr>
            <a:graphicFrameLocks noGrp="1"/>
          </p:cNvGraphicFramePr>
          <p:nvPr/>
        </p:nvGraphicFramePr>
        <p:xfrm>
          <a:off x="852205" y="764651"/>
          <a:ext cx="10509161" cy="5120112"/>
        </p:xfrm>
        <a:graphic>
          <a:graphicData uri="http://schemas.openxmlformats.org/drawingml/2006/table">
            <a:tbl>
              <a:tblPr/>
              <a:tblGrid>
                <a:gridCol w="2252842">
                  <a:extLst>
                    <a:ext uri="{9D8B030D-6E8A-4147-A177-3AD203B41FA5}">
                      <a16:colId xmlns:a16="http://schemas.microsoft.com/office/drawing/2014/main" val="4205923809"/>
                    </a:ext>
                  </a:extLst>
                </a:gridCol>
                <a:gridCol w="672981">
                  <a:extLst>
                    <a:ext uri="{9D8B030D-6E8A-4147-A177-3AD203B41FA5}">
                      <a16:colId xmlns:a16="http://schemas.microsoft.com/office/drawing/2014/main" val="3312992049"/>
                    </a:ext>
                  </a:extLst>
                </a:gridCol>
                <a:gridCol w="590908">
                  <a:extLst>
                    <a:ext uri="{9D8B030D-6E8A-4147-A177-3AD203B41FA5}">
                      <a16:colId xmlns:a16="http://schemas.microsoft.com/office/drawing/2014/main" val="2010933789"/>
                    </a:ext>
                  </a:extLst>
                </a:gridCol>
                <a:gridCol w="672981">
                  <a:extLst>
                    <a:ext uri="{9D8B030D-6E8A-4147-A177-3AD203B41FA5}">
                      <a16:colId xmlns:a16="http://schemas.microsoft.com/office/drawing/2014/main" val="1506948789"/>
                    </a:ext>
                  </a:extLst>
                </a:gridCol>
                <a:gridCol w="672981">
                  <a:extLst>
                    <a:ext uri="{9D8B030D-6E8A-4147-A177-3AD203B41FA5}">
                      <a16:colId xmlns:a16="http://schemas.microsoft.com/office/drawing/2014/main" val="692469838"/>
                    </a:ext>
                  </a:extLst>
                </a:gridCol>
                <a:gridCol w="672981">
                  <a:extLst>
                    <a:ext uri="{9D8B030D-6E8A-4147-A177-3AD203B41FA5}">
                      <a16:colId xmlns:a16="http://schemas.microsoft.com/office/drawing/2014/main" val="1364669992"/>
                    </a:ext>
                  </a:extLst>
                </a:gridCol>
                <a:gridCol w="672981">
                  <a:extLst>
                    <a:ext uri="{9D8B030D-6E8A-4147-A177-3AD203B41FA5}">
                      <a16:colId xmlns:a16="http://schemas.microsoft.com/office/drawing/2014/main" val="878884256"/>
                    </a:ext>
                  </a:extLst>
                </a:gridCol>
                <a:gridCol w="672981">
                  <a:extLst>
                    <a:ext uri="{9D8B030D-6E8A-4147-A177-3AD203B41FA5}">
                      <a16:colId xmlns:a16="http://schemas.microsoft.com/office/drawing/2014/main" val="3769757883"/>
                    </a:ext>
                  </a:extLst>
                </a:gridCol>
                <a:gridCol w="640153">
                  <a:extLst>
                    <a:ext uri="{9D8B030D-6E8A-4147-A177-3AD203B41FA5}">
                      <a16:colId xmlns:a16="http://schemas.microsoft.com/office/drawing/2014/main" val="1799596904"/>
                    </a:ext>
                  </a:extLst>
                </a:gridCol>
                <a:gridCol w="640153">
                  <a:extLst>
                    <a:ext uri="{9D8B030D-6E8A-4147-A177-3AD203B41FA5}">
                      <a16:colId xmlns:a16="http://schemas.microsoft.com/office/drawing/2014/main" val="1864467509"/>
                    </a:ext>
                  </a:extLst>
                </a:gridCol>
                <a:gridCol w="590908">
                  <a:extLst>
                    <a:ext uri="{9D8B030D-6E8A-4147-A177-3AD203B41FA5}">
                      <a16:colId xmlns:a16="http://schemas.microsoft.com/office/drawing/2014/main" val="2763720236"/>
                    </a:ext>
                  </a:extLst>
                </a:gridCol>
                <a:gridCol w="590908">
                  <a:extLst>
                    <a:ext uri="{9D8B030D-6E8A-4147-A177-3AD203B41FA5}">
                      <a16:colId xmlns:a16="http://schemas.microsoft.com/office/drawing/2014/main" val="199191626"/>
                    </a:ext>
                  </a:extLst>
                </a:gridCol>
                <a:gridCol w="590908">
                  <a:extLst>
                    <a:ext uri="{9D8B030D-6E8A-4147-A177-3AD203B41FA5}">
                      <a16:colId xmlns:a16="http://schemas.microsoft.com/office/drawing/2014/main" val="4097033970"/>
                    </a:ext>
                  </a:extLst>
                </a:gridCol>
                <a:gridCol w="574495">
                  <a:extLst>
                    <a:ext uri="{9D8B030D-6E8A-4147-A177-3AD203B41FA5}">
                      <a16:colId xmlns:a16="http://schemas.microsoft.com/office/drawing/2014/main" val="407141073"/>
                    </a:ext>
                  </a:extLst>
                </a:gridCol>
              </a:tblGrid>
              <a:tr h="213338">
                <a:tc>
                  <a:txBody>
                    <a:bodyPr/>
                    <a:lstStyle/>
                    <a:p>
                      <a:pPr algn="l" fontAlgn="b"/>
                      <a:r>
                        <a:rPr lang="en-US" sz="1200" b="0" i="0" u="none" strike="noStrike" dirty="0">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gridSpan="2">
                  <a:txBody>
                    <a:bodyPr/>
                    <a:lstStyle/>
                    <a:p>
                      <a:pPr algn="ctr" fontAlgn="b"/>
                      <a:r>
                        <a:rPr lang="en-US" sz="1200" b="0" i="0" u="none" strike="noStrike">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hMerge="1">
                  <a:txBody>
                    <a:bodyPr/>
                    <a:lstStyle/>
                    <a:p>
                      <a:endParaRPr lang="en-US"/>
                    </a:p>
                  </a:txBody>
                  <a:tcPr/>
                </a:tc>
                <a:tc>
                  <a:txBody>
                    <a:bodyPr/>
                    <a:lstStyle/>
                    <a:p>
                      <a:pPr algn="ctr" fontAlgn="b"/>
                      <a:r>
                        <a:rPr lang="en-US" sz="1200" b="0" i="0" u="none" strike="noStrike">
                          <a:effectLst/>
                          <a:latin typeface="Calibri" panose="020F0502020204030204" pitchFamily="34" charset="0"/>
                        </a:rPr>
                        <a:t>Fall</a:t>
                      </a:r>
                    </a:p>
                  </a:txBody>
                  <a:tcPr marL="9525" marR="9525" marT="9525"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gridSpan="10">
                  <a:txBody>
                    <a:bodyPr/>
                    <a:lstStyle/>
                    <a:p>
                      <a:pPr algn="ctr" fontAlgn="b"/>
                      <a:r>
                        <a:rPr lang="en-US" sz="1200" b="0" i="0" u="none" strike="noStrike">
                          <a:effectLst/>
                          <a:latin typeface="Calibri" panose="020F0502020204030204" pitchFamily="34" charset="0"/>
                        </a:rPr>
                        <a:t>ENROLLMENT PROJECTIONS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226428292"/>
                  </a:ext>
                </a:extLst>
              </a:tr>
              <a:tr h="213338">
                <a:tc>
                  <a:txBody>
                    <a:bodyPr/>
                    <a:lstStyle/>
                    <a:p>
                      <a:pPr algn="ctr" fontAlgn="b"/>
                      <a:r>
                        <a:rPr lang="en-US" sz="1200" b="0" i="0" u="none" strike="noStrike">
                          <a:effectLst/>
                          <a:latin typeface="Calibri" panose="020F0502020204030204" pitchFamily="34" charset="0"/>
                        </a:rPr>
                        <a:t>Campus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Capacity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2021/22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2022/23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200" b="0" i="0" u="none" strike="noStrike">
                          <a:effectLst/>
                          <a:latin typeface="Calibri" panose="020F0502020204030204" pitchFamily="34" charset="0"/>
                        </a:rPr>
                        <a:t>2023/24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2024/25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2025/26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2026/27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2027/28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2028/29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2029/30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2030/31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2031/32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2032/33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extLst>
                  <a:ext uri="{0D108BD9-81ED-4DB2-BD59-A6C34878D82A}">
                    <a16:rowId xmlns:a16="http://schemas.microsoft.com/office/drawing/2014/main" val="1898968035"/>
                  </a:ext>
                </a:extLst>
              </a:tr>
              <a:tr h="213338">
                <a:tc>
                  <a:txBody>
                    <a:bodyPr/>
                    <a:lstStyle/>
                    <a:p>
                      <a:pPr algn="l" fontAlgn="b"/>
                      <a:r>
                        <a:rPr lang="en-US" sz="1200" b="0" i="0" u="none" strike="noStrike" dirty="0">
                          <a:effectLst/>
                          <a:latin typeface="Calibri" panose="020F0502020204030204" pitchFamily="34" charset="0"/>
                        </a:rPr>
                        <a:t>HAFLEY DEVELOPMENT CENTER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374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386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365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200" b="0" i="0" u="none" strike="noStrike">
                          <a:effectLst/>
                          <a:latin typeface="Calibri" panose="020F0502020204030204" pitchFamily="34" charset="0"/>
                        </a:rPr>
                        <a:t>352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359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1200" b="0" i="0" u="none" strike="noStrike">
                          <a:effectLst/>
                          <a:latin typeface="Calibri" panose="020F0502020204030204" pitchFamily="34" charset="0"/>
                        </a:rPr>
                        <a:t>371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1200" b="0" i="0" u="none" strike="noStrike">
                          <a:effectLst/>
                          <a:latin typeface="Calibri" panose="020F0502020204030204" pitchFamily="34" charset="0"/>
                        </a:rPr>
                        <a:t>379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1200" b="0" i="0" u="none" strike="noStrike">
                          <a:effectLst/>
                          <a:latin typeface="Calibri" panose="020F0502020204030204" pitchFamily="34" charset="0"/>
                        </a:rPr>
                        <a:t>387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1200" b="0" i="0" u="none" strike="noStrike">
                          <a:effectLst/>
                          <a:latin typeface="Calibri" panose="020F0502020204030204" pitchFamily="34" charset="0"/>
                        </a:rPr>
                        <a:t>372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1200" b="0" i="0" u="none" strike="noStrike" dirty="0">
                          <a:effectLst/>
                          <a:latin typeface="Calibri" panose="020F0502020204030204" pitchFamily="34" charset="0"/>
                        </a:rPr>
                        <a:t>388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200" b="0" i="0" u="none" strike="noStrike">
                          <a:effectLst/>
                          <a:latin typeface="Calibri" panose="020F0502020204030204" pitchFamily="34" charset="0"/>
                        </a:rPr>
                        <a:t>408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200" b="0" i="0" u="none" strike="noStrike">
                          <a:effectLst/>
                          <a:latin typeface="Calibri" panose="020F0502020204030204" pitchFamily="34" charset="0"/>
                        </a:rPr>
                        <a:t>424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200" b="0" i="0" u="none" strike="noStrike">
                          <a:effectLst/>
                          <a:latin typeface="Calibri" panose="020F0502020204030204" pitchFamily="34" charset="0"/>
                        </a:rPr>
                        <a:t>440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926616632"/>
                  </a:ext>
                </a:extLst>
              </a:tr>
              <a:tr h="213338">
                <a:tc>
                  <a:txBody>
                    <a:bodyPr/>
                    <a:lstStyle/>
                    <a:p>
                      <a:pPr algn="l" fontAlgn="b"/>
                      <a:r>
                        <a:rPr lang="en-US" sz="1200" b="0" i="0" u="none" strike="noStrike">
                          <a:effectLst/>
                          <a:latin typeface="Calibri" panose="020F0502020204030204" pitchFamily="34" charset="0"/>
                        </a:rPr>
                        <a:t>BRYSON ELEMENTARY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dirty="0">
                          <a:effectLst/>
                          <a:latin typeface="Calibri" panose="020F0502020204030204" pitchFamily="34" charset="0"/>
                        </a:rPr>
                        <a:t>736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568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548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200" b="0" i="0" u="none" strike="noStrike">
                          <a:effectLst/>
                          <a:latin typeface="Calibri" panose="020F0502020204030204" pitchFamily="34" charset="0"/>
                        </a:rPr>
                        <a:t>463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465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490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508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533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568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590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604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610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613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244341702"/>
                  </a:ext>
                </a:extLst>
              </a:tr>
              <a:tr h="213338">
                <a:tc>
                  <a:txBody>
                    <a:bodyPr/>
                    <a:lstStyle/>
                    <a:p>
                      <a:pPr algn="l" fontAlgn="b"/>
                      <a:r>
                        <a:rPr lang="en-US" sz="1200" b="0" i="0" u="none" strike="noStrike">
                          <a:effectLst/>
                          <a:latin typeface="Calibri" panose="020F0502020204030204" pitchFamily="34" charset="0"/>
                        </a:rPr>
                        <a:t>CHISHOLM RIDGE ELEMENTARY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803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664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720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200" b="0" i="0" u="none" strike="noStrike">
                          <a:effectLst/>
                          <a:latin typeface="Calibri" panose="020F0502020204030204" pitchFamily="34" charset="0"/>
                        </a:rPr>
                        <a:t>712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702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700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695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675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685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698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701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715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725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28555677"/>
                  </a:ext>
                </a:extLst>
              </a:tr>
              <a:tr h="213338">
                <a:tc>
                  <a:txBody>
                    <a:bodyPr/>
                    <a:lstStyle/>
                    <a:p>
                      <a:pPr algn="l" fontAlgn="b"/>
                      <a:r>
                        <a:rPr lang="en-US" sz="1200" b="0" i="0" u="none" strike="noStrike">
                          <a:effectLst/>
                          <a:latin typeface="Calibri" panose="020F0502020204030204" pitchFamily="34" charset="0"/>
                        </a:rPr>
                        <a:t>COMANCHE SPRINGS ELEMENTARY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781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dirty="0">
                          <a:effectLst/>
                          <a:latin typeface="Calibri" panose="020F0502020204030204" pitchFamily="34" charset="0"/>
                        </a:rPr>
                        <a:t>550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553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200" b="0" i="0" u="none" strike="noStrike">
                          <a:effectLst/>
                          <a:latin typeface="Calibri" panose="020F0502020204030204" pitchFamily="34" charset="0"/>
                        </a:rPr>
                        <a:t>538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584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592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608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623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650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652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663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660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653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920530046"/>
                  </a:ext>
                </a:extLst>
              </a:tr>
              <a:tr h="213338">
                <a:tc>
                  <a:txBody>
                    <a:bodyPr/>
                    <a:lstStyle/>
                    <a:p>
                      <a:pPr algn="l" fontAlgn="b"/>
                      <a:r>
                        <a:rPr lang="en-US" sz="1200" b="0" i="0" u="none" strike="noStrike">
                          <a:effectLst/>
                          <a:latin typeface="Calibri" panose="020F0502020204030204" pitchFamily="34" charset="0"/>
                        </a:rPr>
                        <a:t>COPPER CREEK ELEMENTARY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803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565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648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200" b="0" i="0" u="none" strike="noStrike">
                          <a:effectLst/>
                          <a:latin typeface="Calibri" panose="020F0502020204030204" pitchFamily="34" charset="0"/>
                        </a:rPr>
                        <a:t>715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725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720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758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761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744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745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737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737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742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40394516"/>
                  </a:ext>
                </a:extLst>
              </a:tr>
              <a:tr h="213338">
                <a:tc>
                  <a:txBody>
                    <a:bodyPr/>
                    <a:lstStyle/>
                    <a:p>
                      <a:pPr algn="l" fontAlgn="b"/>
                      <a:r>
                        <a:rPr lang="en-US" sz="1200" b="0" i="0" u="none" strike="noStrike">
                          <a:effectLst/>
                          <a:latin typeface="Calibri" panose="020F0502020204030204" pitchFamily="34" charset="0"/>
                        </a:rPr>
                        <a:t>DOZIER ELEMENTARY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803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663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725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200" b="0" i="0" u="none" strike="noStrike">
                          <a:effectLst/>
                          <a:latin typeface="Calibri" panose="020F0502020204030204" pitchFamily="34" charset="0"/>
                        </a:rPr>
                        <a:t>731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dirty="0">
                          <a:effectLst/>
                          <a:latin typeface="Calibri" panose="020F0502020204030204" pitchFamily="34" charset="0"/>
                        </a:rPr>
                        <a:t>741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b"/>
                      <a:r>
                        <a:rPr lang="en-US" sz="1200" b="0" i="0" u="none" strike="noStrike">
                          <a:effectLst/>
                          <a:latin typeface="Calibri" panose="020F0502020204030204" pitchFamily="34" charset="0"/>
                        </a:rPr>
                        <a:t>762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1200" b="0" i="0" u="none" strike="noStrike" dirty="0">
                          <a:effectLst/>
                          <a:latin typeface="Calibri" panose="020F0502020204030204" pitchFamily="34" charset="0"/>
                        </a:rPr>
                        <a:t>758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200" b="0" i="0" u="none" strike="noStrike">
                          <a:effectLst/>
                          <a:latin typeface="Calibri" panose="020F0502020204030204" pitchFamily="34" charset="0"/>
                        </a:rPr>
                        <a:t>767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1200" b="0" i="0" u="none" strike="noStrike">
                          <a:effectLst/>
                          <a:latin typeface="Calibri" panose="020F0502020204030204" pitchFamily="34" charset="0"/>
                        </a:rPr>
                        <a:t>770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1200" b="0" i="0" u="none" strike="noStrike">
                          <a:effectLst/>
                          <a:latin typeface="Calibri" panose="020F0502020204030204" pitchFamily="34" charset="0"/>
                        </a:rPr>
                        <a:t>781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1200" b="0" i="0" u="none" strike="noStrike">
                          <a:effectLst/>
                          <a:latin typeface="Calibri" panose="020F0502020204030204" pitchFamily="34" charset="0"/>
                        </a:rPr>
                        <a:t>777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1200" b="0" i="0" u="none" strike="noStrike">
                          <a:effectLst/>
                          <a:latin typeface="Calibri" panose="020F0502020204030204" pitchFamily="34" charset="0"/>
                        </a:rPr>
                        <a:t>765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1200" b="0" i="0" u="none" strike="noStrike">
                          <a:effectLst/>
                          <a:latin typeface="Calibri" panose="020F0502020204030204" pitchFamily="34" charset="0"/>
                        </a:rPr>
                        <a:t>763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1044926576"/>
                  </a:ext>
                </a:extLst>
              </a:tr>
              <a:tr h="213338">
                <a:tc>
                  <a:txBody>
                    <a:bodyPr/>
                    <a:lstStyle/>
                    <a:p>
                      <a:pPr algn="l" fontAlgn="b"/>
                      <a:r>
                        <a:rPr lang="en-US" sz="1200" b="0" i="0" u="none" strike="noStrike">
                          <a:effectLst/>
                          <a:latin typeface="Calibri" panose="020F0502020204030204" pitchFamily="34" charset="0"/>
                        </a:rPr>
                        <a:t>EAGLE MOUNTAIN ELEMENTARY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758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431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501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200" b="0" i="0" u="none" strike="noStrike" dirty="0">
                          <a:effectLst/>
                          <a:latin typeface="Calibri" panose="020F0502020204030204" pitchFamily="34" charset="0"/>
                        </a:rPr>
                        <a:t>529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587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658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dirty="0">
                          <a:effectLst/>
                          <a:latin typeface="Calibri" panose="020F0502020204030204" pitchFamily="34" charset="0"/>
                        </a:rPr>
                        <a:t>751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1200" b="0" i="0" u="none" strike="noStrike">
                          <a:effectLst/>
                          <a:latin typeface="Calibri" panose="020F0502020204030204" pitchFamily="34" charset="0"/>
                        </a:rPr>
                        <a:t>922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200" b="0" i="0" u="none" strike="noStrike">
                          <a:effectLst/>
                          <a:latin typeface="Calibri" panose="020F0502020204030204" pitchFamily="34" charset="0"/>
                        </a:rPr>
                        <a:t>1,081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200" b="0" i="0" u="none" strike="noStrike">
                          <a:effectLst/>
                          <a:latin typeface="Calibri" panose="020F0502020204030204" pitchFamily="34" charset="0"/>
                        </a:rPr>
                        <a:t>1,223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200" b="0" i="0" u="none" strike="noStrike">
                          <a:effectLst/>
                          <a:latin typeface="Calibri" panose="020F0502020204030204" pitchFamily="34" charset="0"/>
                        </a:rPr>
                        <a:t>1,389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200" b="0" i="0" u="none" strike="noStrike">
                          <a:effectLst/>
                          <a:latin typeface="Calibri" panose="020F0502020204030204" pitchFamily="34" charset="0"/>
                        </a:rPr>
                        <a:t>1,560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200" b="0" i="0" u="none" strike="noStrike">
                          <a:effectLst/>
                          <a:latin typeface="Calibri" panose="020F0502020204030204" pitchFamily="34" charset="0"/>
                        </a:rPr>
                        <a:t>1,751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367240612"/>
                  </a:ext>
                </a:extLst>
              </a:tr>
              <a:tr h="213338">
                <a:tc>
                  <a:txBody>
                    <a:bodyPr/>
                    <a:lstStyle/>
                    <a:p>
                      <a:pPr algn="l" fontAlgn="b"/>
                      <a:r>
                        <a:rPr lang="en-US" sz="1200" b="0" i="0" u="none" strike="noStrike">
                          <a:effectLst/>
                          <a:latin typeface="Calibri" panose="020F0502020204030204" pitchFamily="34" charset="0"/>
                        </a:rPr>
                        <a:t>ELKINS ELEMENTARY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736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581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646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200" b="0" i="0" u="none" strike="noStrike">
                          <a:effectLst/>
                          <a:latin typeface="Calibri" panose="020F0502020204030204" pitchFamily="34" charset="0"/>
                        </a:rPr>
                        <a:t>668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659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effectLst/>
                          <a:latin typeface="Calibri" panose="020F0502020204030204" pitchFamily="34" charset="0"/>
                        </a:rPr>
                        <a:t>651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638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620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611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608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611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616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620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11848559"/>
                  </a:ext>
                </a:extLst>
              </a:tr>
              <a:tr h="213338">
                <a:tc>
                  <a:txBody>
                    <a:bodyPr/>
                    <a:lstStyle/>
                    <a:p>
                      <a:pPr algn="l" fontAlgn="b"/>
                      <a:r>
                        <a:rPr lang="en-US" sz="1200" b="0" i="0" u="none" strike="noStrike">
                          <a:effectLst/>
                          <a:latin typeface="Calibri" panose="020F0502020204030204" pitchFamily="34" charset="0"/>
                        </a:rPr>
                        <a:t>GILILLAND ELMENTARY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691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501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481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200" b="0" i="0" u="none" strike="noStrike">
                          <a:effectLst/>
                          <a:latin typeface="Calibri" panose="020F0502020204030204" pitchFamily="34" charset="0"/>
                        </a:rPr>
                        <a:t>491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effectLst/>
                          <a:latin typeface="Calibri" panose="020F0502020204030204" pitchFamily="34" charset="0"/>
                        </a:rPr>
                        <a:t>501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518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530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532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523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518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513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507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502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53015022"/>
                  </a:ext>
                </a:extLst>
              </a:tr>
              <a:tr h="213338">
                <a:tc>
                  <a:txBody>
                    <a:bodyPr/>
                    <a:lstStyle/>
                    <a:p>
                      <a:pPr algn="l" fontAlgn="b"/>
                      <a:r>
                        <a:rPr lang="en-US" sz="1200" b="0" i="0" u="none" strike="noStrike">
                          <a:effectLst/>
                          <a:latin typeface="Calibri" panose="020F0502020204030204" pitchFamily="34" charset="0"/>
                        </a:rPr>
                        <a:t>GREENFIELD ELEMENTARY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803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701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689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200" b="0" i="0" u="none" strike="noStrike">
                          <a:effectLst/>
                          <a:latin typeface="Calibri" panose="020F0502020204030204" pitchFamily="34" charset="0"/>
                        </a:rPr>
                        <a:t>680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effectLst/>
                          <a:latin typeface="Calibri" panose="020F0502020204030204" pitchFamily="34" charset="0"/>
                        </a:rPr>
                        <a:t>681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677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675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676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693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715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736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dirty="0">
                          <a:effectLst/>
                          <a:latin typeface="Calibri" panose="020F0502020204030204" pitchFamily="34" charset="0"/>
                        </a:rPr>
                        <a:t>757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776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142717963"/>
                  </a:ext>
                </a:extLst>
              </a:tr>
              <a:tr h="213338">
                <a:tc>
                  <a:txBody>
                    <a:bodyPr/>
                    <a:lstStyle/>
                    <a:p>
                      <a:pPr algn="l" fontAlgn="b"/>
                      <a:r>
                        <a:rPr lang="en-US" sz="1200" b="0" i="0" u="none" strike="noStrike">
                          <a:effectLst/>
                          <a:latin typeface="Calibri" panose="020F0502020204030204" pitchFamily="34" charset="0"/>
                        </a:rPr>
                        <a:t>HATLEY ELEMENTARY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803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200" b="0" i="0" u="none" strike="noStrike">
                          <a:effectLst/>
                          <a:latin typeface="Calibri" panose="020F0502020204030204" pitchFamily="34" charset="0"/>
                        </a:rPr>
                        <a:t>228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285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358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431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511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588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646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721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dirty="0">
                          <a:effectLst/>
                          <a:latin typeface="Calibri" panose="020F0502020204030204" pitchFamily="34" charset="0"/>
                        </a:rPr>
                        <a:t>788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1200" b="0" i="0" u="none" strike="noStrike">
                          <a:effectLst/>
                          <a:latin typeface="Calibri" panose="020F0502020204030204" pitchFamily="34" charset="0"/>
                        </a:rPr>
                        <a:t>855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3287599880"/>
                  </a:ext>
                </a:extLst>
              </a:tr>
              <a:tr h="213338">
                <a:tc>
                  <a:txBody>
                    <a:bodyPr/>
                    <a:lstStyle/>
                    <a:p>
                      <a:pPr algn="l" fontAlgn="b"/>
                      <a:r>
                        <a:rPr lang="en-US" sz="1200" b="0" i="0" u="none" strike="noStrike">
                          <a:effectLst/>
                          <a:latin typeface="Calibri" panose="020F0502020204030204" pitchFamily="34" charset="0"/>
                        </a:rPr>
                        <a:t>HIGH COUNTRY ELEMENTARY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758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556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567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200" b="0" i="0" u="none" strike="noStrike">
                          <a:effectLst/>
                          <a:latin typeface="Calibri" panose="020F0502020204030204" pitchFamily="34" charset="0"/>
                        </a:rPr>
                        <a:t>593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623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635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628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dirty="0">
                          <a:effectLst/>
                          <a:latin typeface="Calibri" panose="020F0502020204030204" pitchFamily="34" charset="0"/>
                        </a:rPr>
                        <a:t>623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626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641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652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dirty="0">
                          <a:effectLst/>
                          <a:latin typeface="Calibri" panose="020F0502020204030204" pitchFamily="34" charset="0"/>
                        </a:rPr>
                        <a:t>659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654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809532215"/>
                  </a:ext>
                </a:extLst>
              </a:tr>
              <a:tr h="213338">
                <a:tc>
                  <a:txBody>
                    <a:bodyPr/>
                    <a:lstStyle/>
                    <a:p>
                      <a:pPr algn="l" fontAlgn="b"/>
                      <a:r>
                        <a:rPr lang="en-US" sz="1200" b="0" i="0" u="none" strike="noStrike">
                          <a:effectLst/>
                          <a:latin typeface="Calibri" panose="020F0502020204030204" pitchFamily="34" charset="0"/>
                        </a:rPr>
                        <a:t>LAKE COUNTRY ELEMENTARY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803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686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671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200" b="0" i="0" u="none" strike="noStrike">
                          <a:effectLst/>
                          <a:latin typeface="Calibri" panose="020F0502020204030204" pitchFamily="34" charset="0"/>
                        </a:rPr>
                        <a:t>661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683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691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725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764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1200" b="0" i="0" u="none" strike="noStrike" dirty="0">
                          <a:effectLst/>
                          <a:latin typeface="Calibri" panose="020F0502020204030204" pitchFamily="34" charset="0"/>
                        </a:rPr>
                        <a:t>822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200" b="0" i="0" u="none" strike="noStrike">
                          <a:effectLst/>
                          <a:latin typeface="Calibri" panose="020F0502020204030204" pitchFamily="34" charset="0"/>
                        </a:rPr>
                        <a:t>876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200" b="0" i="0" u="none" strike="noStrike">
                          <a:effectLst/>
                          <a:latin typeface="Calibri" panose="020F0502020204030204" pitchFamily="34" charset="0"/>
                        </a:rPr>
                        <a:t>890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200" b="0" i="0" u="none" strike="noStrike">
                          <a:effectLst/>
                          <a:latin typeface="Calibri" panose="020F0502020204030204" pitchFamily="34" charset="0"/>
                        </a:rPr>
                        <a:t>906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200" b="0" i="0" u="none" strike="noStrike">
                          <a:effectLst/>
                          <a:latin typeface="Calibri" panose="020F0502020204030204" pitchFamily="34" charset="0"/>
                        </a:rPr>
                        <a:t>913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3870428736"/>
                  </a:ext>
                </a:extLst>
              </a:tr>
              <a:tr h="213338">
                <a:tc>
                  <a:txBody>
                    <a:bodyPr/>
                    <a:lstStyle/>
                    <a:p>
                      <a:pPr algn="l" fontAlgn="b"/>
                      <a:r>
                        <a:rPr lang="en-US" sz="1200" b="0" i="0" u="none" strike="noStrike">
                          <a:effectLst/>
                          <a:latin typeface="Calibri" panose="020F0502020204030204" pitchFamily="34" charset="0"/>
                        </a:rPr>
                        <a:t>LAKE POINTE ELEMENTARY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781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585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660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200" b="0" i="0" u="none" strike="noStrike">
                          <a:effectLst/>
                          <a:latin typeface="Calibri" panose="020F0502020204030204" pitchFamily="34" charset="0"/>
                        </a:rPr>
                        <a:t>691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690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693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712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730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effectLst/>
                          <a:latin typeface="Calibri" panose="020F0502020204030204" pitchFamily="34" charset="0"/>
                        </a:rPr>
                        <a:t>735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effectLst/>
                          <a:latin typeface="Calibri" panose="020F0502020204030204" pitchFamily="34" charset="0"/>
                        </a:rPr>
                        <a:t>745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1200" b="0" i="0" u="none" strike="noStrike">
                          <a:effectLst/>
                          <a:latin typeface="Calibri" panose="020F0502020204030204" pitchFamily="34" charset="0"/>
                        </a:rPr>
                        <a:t>743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1200" b="0" i="0" u="none" strike="noStrike">
                          <a:effectLst/>
                          <a:latin typeface="Calibri" panose="020F0502020204030204" pitchFamily="34" charset="0"/>
                        </a:rPr>
                        <a:t>745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1200" b="0" i="0" u="none" strike="noStrike" dirty="0">
                          <a:effectLst/>
                          <a:latin typeface="Calibri" panose="020F0502020204030204" pitchFamily="34" charset="0"/>
                        </a:rPr>
                        <a:t>741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3059300612"/>
                  </a:ext>
                </a:extLst>
              </a:tr>
              <a:tr h="213338">
                <a:tc>
                  <a:txBody>
                    <a:bodyPr/>
                    <a:lstStyle/>
                    <a:p>
                      <a:pPr algn="l" fontAlgn="b"/>
                      <a:r>
                        <a:rPr lang="en-US" sz="1200" b="0" i="0" u="none" strike="noStrike">
                          <a:effectLst/>
                          <a:latin typeface="Calibri" panose="020F0502020204030204" pitchFamily="34" charset="0"/>
                        </a:rPr>
                        <a:t>NORTHBROOK ELEMENTARY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781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551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571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200" b="0" i="0" u="none" strike="noStrike">
                          <a:effectLst/>
                          <a:latin typeface="Calibri" panose="020F0502020204030204" pitchFamily="34" charset="0"/>
                        </a:rPr>
                        <a:t>609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605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614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627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612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609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602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607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606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609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676598241"/>
                  </a:ext>
                </a:extLst>
              </a:tr>
              <a:tr h="213338">
                <a:tc>
                  <a:txBody>
                    <a:bodyPr/>
                    <a:lstStyle/>
                    <a:p>
                      <a:pPr algn="l" fontAlgn="b"/>
                      <a:r>
                        <a:rPr lang="en-US" sz="1200" b="0" i="0" u="none" strike="noStrike">
                          <a:effectLst/>
                          <a:latin typeface="Calibri" panose="020F0502020204030204" pitchFamily="34" charset="0"/>
                        </a:rPr>
                        <a:t>PARKVIEW ELEMENTARY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781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561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554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200" b="0" i="0" u="none" strike="noStrike">
                          <a:effectLst/>
                          <a:latin typeface="Calibri" panose="020F0502020204030204" pitchFamily="34" charset="0"/>
                        </a:rPr>
                        <a:t>580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602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626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665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693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effectLst/>
                          <a:latin typeface="Calibri" panose="020F0502020204030204" pitchFamily="34" charset="0"/>
                        </a:rPr>
                        <a:t>718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730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effectLst/>
                          <a:latin typeface="Calibri" panose="020F0502020204030204" pitchFamily="34" charset="0"/>
                        </a:rPr>
                        <a:t>750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1200" b="0" i="0" u="none" strike="noStrike" dirty="0">
                          <a:effectLst/>
                          <a:latin typeface="Calibri" panose="020F0502020204030204" pitchFamily="34" charset="0"/>
                        </a:rPr>
                        <a:t>756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1200" b="0" i="0" u="none" strike="noStrike" dirty="0">
                          <a:effectLst/>
                          <a:latin typeface="Calibri" panose="020F0502020204030204" pitchFamily="34" charset="0"/>
                        </a:rPr>
                        <a:t>754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4012218784"/>
                  </a:ext>
                </a:extLst>
              </a:tr>
              <a:tr h="213338">
                <a:tc>
                  <a:txBody>
                    <a:bodyPr/>
                    <a:lstStyle/>
                    <a:p>
                      <a:pPr algn="l" fontAlgn="b"/>
                      <a:r>
                        <a:rPr lang="en-US" sz="1200" b="0" i="0" u="none" strike="noStrike">
                          <a:effectLst/>
                          <a:latin typeface="Calibri" panose="020F0502020204030204" pitchFamily="34" charset="0"/>
                        </a:rPr>
                        <a:t>REMINGTON POINT ELEMENTARY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758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557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551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200" b="0" i="0" u="none" strike="noStrike">
                          <a:effectLst/>
                          <a:latin typeface="Calibri" panose="020F0502020204030204" pitchFamily="34" charset="0"/>
                        </a:rPr>
                        <a:t>558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557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559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588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622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621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626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629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dirty="0">
                          <a:effectLst/>
                          <a:latin typeface="Calibri" panose="020F0502020204030204" pitchFamily="34" charset="0"/>
                        </a:rPr>
                        <a:t>625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622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418274474"/>
                  </a:ext>
                </a:extLst>
              </a:tr>
              <a:tr h="213338">
                <a:tc>
                  <a:txBody>
                    <a:bodyPr/>
                    <a:lstStyle/>
                    <a:p>
                      <a:pPr algn="l" fontAlgn="b"/>
                      <a:r>
                        <a:rPr lang="en-US" sz="1200" b="0" i="0" u="none" strike="noStrike">
                          <a:effectLst/>
                          <a:latin typeface="Calibri" panose="020F0502020204030204" pitchFamily="34" charset="0"/>
                        </a:rPr>
                        <a:t>SAGINAW ELEMENTARY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558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341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327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200" b="0" i="0" u="none" strike="noStrike">
                          <a:effectLst/>
                          <a:latin typeface="Calibri" panose="020F0502020204030204" pitchFamily="34" charset="0"/>
                        </a:rPr>
                        <a:t>326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326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312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310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293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300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307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311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313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effectLst/>
                          <a:latin typeface="Calibri" panose="020F0502020204030204" pitchFamily="34" charset="0"/>
                        </a:rPr>
                        <a:t>316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90562434"/>
                  </a:ext>
                </a:extLst>
              </a:tr>
              <a:tr h="213338">
                <a:tc>
                  <a:txBody>
                    <a:bodyPr/>
                    <a:lstStyle/>
                    <a:p>
                      <a:pPr algn="l" fontAlgn="b"/>
                      <a:r>
                        <a:rPr lang="en-US" sz="1200" b="0" i="0" u="none" strike="noStrike">
                          <a:effectLst/>
                          <a:latin typeface="Calibri" panose="020F0502020204030204" pitchFamily="34" charset="0"/>
                        </a:rPr>
                        <a:t>WILLOW CREEK ELEMENTARY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870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598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634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200" b="0" i="0" u="none" strike="noStrike">
                          <a:effectLst/>
                          <a:latin typeface="Calibri" panose="020F0502020204030204" pitchFamily="34" charset="0"/>
                        </a:rPr>
                        <a:t>677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703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719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710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705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706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705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708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721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727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4479161"/>
                  </a:ext>
                </a:extLst>
              </a:tr>
              <a:tr h="213338">
                <a:tc>
                  <a:txBody>
                    <a:bodyPr/>
                    <a:lstStyle/>
                    <a:p>
                      <a:pPr algn="l" fontAlgn="b"/>
                      <a:r>
                        <a:rPr lang="en-US" sz="1200" b="1" i="0" u="none" strike="noStrike">
                          <a:effectLst/>
                          <a:latin typeface="Calibri" panose="020F0502020204030204" pitchFamily="34" charset="0"/>
                        </a:rPr>
                        <a:t>ELEMENTARY TOTALS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200" b="0" i="0" u="none" strike="noStrike">
                          <a:effectLst/>
                          <a:latin typeface="Calibri" panose="020F0502020204030204" pitchFamily="34" charset="0"/>
                        </a:rPr>
                        <a:t>14,181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200" b="0" i="0" u="none" strike="noStrike">
                          <a:effectLst/>
                          <a:latin typeface="Calibri" panose="020F0502020204030204" pitchFamily="34" charset="0"/>
                        </a:rPr>
                        <a:t>10,045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200" b="0" i="0" u="none" strike="noStrike">
                          <a:effectLst/>
                          <a:latin typeface="Calibri" panose="020F0502020204030204" pitchFamily="34" charset="0"/>
                        </a:rPr>
                        <a:t>10,411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200" b="0" i="0" u="none" strike="noStrike">
                          <a:effectLst/>
                          <a:latin typeface="Calibri" panose="020F0502020204030204" pitchFamily="34" charset="0"/>
                        </a:rPr>
                        <a:t>10,802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200" b="0" i="0" u="none" strike="noStrike">
                          <a:effectLst/>
                          <a:latin typeface="Calibri" panose="020F0502020204030204" pitchFamily="34" charset="0"/>
                        </a:rPr>
                        <a:t>11,078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200" b="0" i="0" u="none" strike="noStrike">
                          <a:effectLst/>
                          <a:latin typeface="Calibri" panose="020F0502020204030204" pitchFamily="34" charset="0"/>
                        </a:rPr>
                        <a:t>11,347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200" b="0" i="0" u="none" strike="noStrike">
                          <a:effectLst/>
                          <a:latin typeface="Calibri" panose="020F0502020204030204" pitchFamily="34" charset="0"/>
                        </a:rPr>
                        <a:t>11,696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200" b="0" i="0" u="none" strike="noStrike">
                          <a:effectLst/>
                          <a:latin typeface="Calibri" panose="020F0502020204030204" pitchFamily="34" charset="0"/>
                        </a:rPr>
                        <a:t>12,049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200" b="0" i="0" u="none" strike="noStrike">
                          <a:effectLst/>
                          <a:latin typeface="Calibri" panose="020F0502020204030204" pitchFamily="34" charset="0"/>
                        </a:rPr>
                        <a:t>12,422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200" b="0" i="0" u="none" strike="noStrike">
                          <a:effectLst/>
                          <a:latin typeface="Calibri" panose="020F0502020204030204" pitchFamily="34" charset="0"/>
                        </a:rPr>
                        <a:t>12,795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200" b="0" i="0" u="none" strike="noStrike">
                          <a:effectLst/>
                          <a:latin typeface="Calibri" panose="020F0502020204030204" pitchFamily="34" charset="0"/>
                        </a:rPr>
                        <a:t>13,149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200" b="0" i="0" u="none" strike="noStrike">
                          <a:effectLst/>
                          <a:latin typeface="Calibri" panose="020F0502020204030204" pitchFamily="34" charset="0"/>
                        </a:rPr>
                        <a:t>13,469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200" b="0" i="0" u="none" strike="noStrike" dirty="0">
                          <a:effectLst/>
                          <a:latin typeface="Calibri" panose="020F0502020204030204" pitchFamily="34" charset="0"/>
                        </a:rPr>
                        <a:t>13,775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extLst>
                  <a:ext uri="{0D108BD9-81ED-4DB2-BD59-A6C34878D82A}">
                    <a16:rowId xmlns:a16="http://schemas.microsoft.com/office/drawing/2014/main" val="242194543"/>
                  </a:ext>
                </a:extLst>
              </a:tr>
              <a:tr h="213338">
                <a:tc>
                  <a:txBody>
                    <a:bodyPr/>
                    <a:lstStyle/>
                    <a:p>
                      <a:pPr algn="l" fontAlgn="b"/>
                      <a:r>
                        <a:rPr lang="en-US" sz="1200" b="0" i="0" u="none" strike="noStrike">
                          <a:effectLst/>
                          <a:latin typeface="Calibri" panose="020F0502020204030204" pitchFamily="34" charset="0"/>
                        </a:rPr>
                        <a:t>Elementary Percent Change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7.35%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3.64%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200" b="0" i="0" u="none" strike="noStrike">
                          <a:effectLst/>
                          <a:latin typeface="Calibri" panose="020F0502020204030204" pitchFamily="34" charset="0"/>
                        </a:rPr>
                        <a:t>3.76%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2.56%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2.42%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3.08%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3.02%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3.10%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3.01%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2.77%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2.43%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dirty="0">
                          <a:effectLst/>
                          <a:latin typeface="Calibri" panose="020F0502020204030204" pitchFamily="34" charset="0"/>
                        </a:rPr>
                        <a:t>2.27%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extLst>
                  <a:ext uri="{0D108BD9-81ED-4DB2-BD59-A6C34878D82A}">
                    <a16:rowId xmlns:a16="http://schemas.microsoft.com/office/drawing/2014/main" val="2484259181"/>
                  </a:ext>
                </a:extLst>
              </a:tr>
              <a:tr h="213338">
                <a:tc>
                  <a:txBody>
                    <a:bodyPr/>
                    <a:lstStyle/>
                    <a:p>
                      <a:pPr algn="l" fontAlgn="b"/>
                      <a:r>
                        <a:rPr lang="en-US" sz="1200" b="0" i="0" u="none" strike="noStrike">
                          <a:effectLst/>
                          <a:latin typeface="Calibri" panose="020F0502020204030204" pitchFamily="34" charset="0"/>
                        </a:rPr>
                        <a:t>Elementary Absolute Change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688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366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200" b="0" i="0" u="none" strike="noStrike">
                          <a:effectLst/>
                          <a:latin typeface="Calibri" panose="020F0502020204030204" pitchFamily="34" charset="0"/>
                        </a:rPr>
                        <a:t>391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276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269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349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353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373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374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354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dirty="0">
                          <a:effectLst/>
                          <a:latin typeface="Calibri" panose="020F0502020204030204" pitchFamily="34" charset="0"/>
                        </a:rPr>
                        <a:t>320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dirty="0">
                          <a:effectLst/>
                          <a:latin typeface="Calibri" panose="020F0502020204030204" pitchFamily="34" charset="0"/>
                        </a:rPr>
                        <a:t>306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extLst>
                  <a:ext uri="{0D108BD9-81ED-4DB2-BD59-A6C34878D82A}">
                    <a16:rowId xmlns:a16="http://schemas.microsoft.com/office/drawing/2014/main" val="224259815"/>
                  </a:ext>
                </a:extLst>
              </a:tr>
            </a:tbl>
          </a:graphicData>
        </a:graphic>
      </p:graphicFrame>
    </p:spTree>
    <p:extLst>
      <p:ext uri="{BB962C8B-B14F-4D97-AF65-F5344CB8AC3E}">
        <p14:creationId xmlns:p14="http://schemas.microsoft.com/office/powerpoint/2010/main" val="1152067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83FC911-8E98-3145-8223-CB9A51D721E2}"/>
              </a:ext>
            </a:extLst>
          </p:cNvPr>
          <p:cNvSpPr>
            <a:spLocks noGrp="1"/>
          </p:cNvSpPr>
          <p:nvPr>
            <p:ph type="sldNum" sz="quarter" idx="12"/>
          </p:nvPr>
        </p:nvSpPr>
        <p:spPr/>
        <p:txBody>
          <a:bodyPr/>
          <a:lstStyle/>
          <a:p>
            <a:pPr marL="0" marR="0" lvl="0" indent="0" algn="r" defTabSz="228554" rtl="0" eaLnBrk="1" fontAlgn="auto" latinLnBrk="0" hangingPunct="1">
              <a:lnSpc>
                <a:spcPct val="100000"/>
              </a:lnSpc>
              <a:spcBef>
                <a:spcPts val="0"/>
              </a:spcBef>
              <a:spcAft>
                <a:spcPts val="0"/>
              </a:spcAft>
              <a:buClrTx/>
              <a:buSzTx/>
              <a:buFontTx/>
              <a:buNone/>
              <a:tabLst/>
              <a:defRPr/>
            </a:pPr>
            <a:fld id="{010974C9-39F3-3947-8B5D-BF1F533E6409}" type="slidenum">
              <a:rPr kumimoji="0" lang="en-US" sz="1000" b="1" i="0" u="none" strike="noStrike" kern="1200" cap="none" spc="0" normalizeH="0" baseline="0" noProof="0" smtClean="0">
                <a:ln>
                  <a:noFill/>
                </a:ln>
                <a:solidFill>
                  <a:srgbClr val="000000"/>
                </a:solidFill>
                <a:effectLst/>
                <a:uLnTx/>
                <a:uFillTx/>
                <a:latin typeface="GT Walsheim Bold" panose="02000503030000020003" pitchFamily="2" charset="77"/>
                <a:ea typeface="+mn-ea"/>
                <a:cs typeface="+mn-cs"/>
              </a:rPr>
              <a:pPr marL="0" marR="0" lvl="0" indent="0" algn="r" defTabSz="228554" rtl="0" eaLnBrk="1" fontAlgn="auto" latinLnBrk="0" hangingPunct="1">
                <a:lnSpc>
                  <a:spcPct val="100000"/>
                </a:lnSpc>
                <a:spcBef>
                  <a:spcPts val="0"/>
                </a:spcBef>
                <a:spcAft>
                  <a:spcPts val="0"/>
                </a:spcAft>
                <a:buClrTx/>
                <a:buSzTx/>
                <a:buFontTx/>
                <a:buNone/>
                <a:tabLst/>
                <a:defRPr/>
              </a:pPr>
              <a:t>15</a:t>
            </a:fld>
            <a:endParaRPr kumimoji="0" lang="en-US" sz="1000" b="1" i="0" u="none" strike="noStrike" kern="1200" cap="none" spc="0" normalizeH="0" baseline="0" noProof="0">
              <a:ln>
                <a:noFill/>
              </a:ln>
              <a:solidFill>
                <a:srgbClr val="000000"/>
              </a:solidFill>
              <a:effectLst/>
              <a:uLnTx/>
              <a:uFillTx/>
              <a:latin typeface="GT Walsheim Bold" panose="02000503030000020003" pitchFamily="2" charset="77"/>
              <a:ea typeface="+mn-ea"/>
              <a:cs typeface="+mn-cs"/>
            </a:endParaRPr>
          </a:p>
        </p:txBody>
      </p:sp>
      <p:sp>
        <p:nvSpPr>
          <p:cNvPr id="7" name="Title 10">
            <a:extLst>
              <a:ext uri="{FF2B5EF4-FFF2-40B4-BE49-F238E27FC236}">
                <a16:creationId xmlns:a16="http://schemas.microsoft.com/office/drawing/2014/main" id="{06CEFA43-2D50-4690-9B83-B4C5B6F046C3}"/>
              </a:ext>
            </a:extLst>
          </p:cNvPr>
          <p:cNvSpPr>
            <a:spLocks noGrp="1"/>
          </p:cNvSpPr>
          <p:nvPr>
            <p:ph type="title"/>
          </p:nvPr>
        </p:nvSpPr>
        <p:spPr>
          <a:xfrm>
            <a:off x="1287749" y="47140"/>
            <a:ext cx="6085215" cy="777139"/>
          </a:xfrm>
        </p:spPr>
        <p:txBody>
          <a:bodyPr/>
          <a:lstStyle/>
          <a:p>
            <a:r>
              <a:rPr lang="en-US" sz="2800" dirty="0"/>
              <a:t>Ten Year Forecast by Secondary Campus</a:t>
            </a:r>
          </a:p>
        </p:txBody>
      </p:sp>
      <p:pic>
        <p:nvPicPr>
          <p:cNvPr id="6" name="Picture 5">
            <a:extLst>
              <a:ext uri="{FF2B5EF4-FFF2-40B4-BE49-F238E27FC236}">
                <a16:creationId xmlns:a16="http://schemas.microsoft.com/office/drawing/2014/main" id="{446FB76C-49A5-4D29-BF89-71C974D65F23}"/>
              </a:ext>
            </a:extLst>
          </p:cNvPr>
          <p:cNvPicPr>
            <a:picLocks noChangeAspect="1"/>
          </p:cNvPicPr>
          <p:nvPr/>
        </p:nvPicPr>
        <p:blipFill>
          <a:blip r:embed="rId2"/>
          <a:stretch>
            <a:fillRect/>
          </a:stretch>
        </p:blipFill>
        <p:spPr>
          <a:xfrm>
            <a:off x="9087953" y="5852894"/>
            <a:ext cx="2377646" cy="432854"/>
          </a:xfrm>
          <a:prstGeom prst="rect">
            <a:avLst/>
          </a:prstGeom>
        </p:spPr>
      </p:pic>
      <p:graphicFrame>
        <p:nvGraphicFramePr>
          <p:cNvPr id="3" name="Table 2">
            <a:extLst>
              <a:ext uri="{FF2B5EF4-FFF2-40B4-BE49-F238E27FC236}">
                <a16:creationId xmlns:a16="http://schemas.microsoft.com/office/drawing/2014/main" id="{EBA6418A-B130-4A3B-B4F6-EAD1D95F2D6B}"/>
              </a:ext>
            </a:extLst>
          </p:cNvPr>
          <p:cNvGraphicFramePr>
            <a:graphicFrameLocks noGrp="1"/>
          </p:cNvGraphicFramePr>
          <p:nvPr/>
        </p:nvGraphicFramePr>
        <p:xfrm>
          <a:off x="867179" y="678655"/>
          <a:ext cx="10598419" cy="5114051"/>
        </p:xfrm>
        <a:graphic>
          <a:graphicData uri="http://schemas.openxmlformats.org/drawingml/2006/table">
            <a:tbl>
              <a:tblPr/>
              <a:tblGrid>
                <a:gridCol w="2271978">
                  <a:extLst>
                    <a:ext uri="{9D8B030D-6E8A-4147-A177-3AD203B41FA5}">
                      <a16:colId xmlns:a16="http://schemas.microsoft.com/office/drawing/2014/main" val="2325562161"/>
                    </a:ext>
                  </a:extLst>
                </a:gridCol>
                <a:gridCol w="678696">
                  <a:extLst>
                    <a:ext uri="{9D8B030D-6E8A-4147-A177-3AD203B41FA5}">
                      <a16:colId xmlns:a16="http://schemas.microsoft.com/office/drawing/2014/main" val="1368618496"/>
                    </a:ext>
                  </a:extLst>
                </a:gridCol>
                <a:gridCol w="595928">
                  <a:extLst>
                    <a:ext uri="{9D8B030D-6E8A-4147-A177-3AD203B41FA5}">
                      <a16:colId xmlns:a16="http://schemas.microsoft.com/office/drawing/2014/main" val="1899050991"/>
                    </a:ext>
                  </a:extLst>
                </a:gridCol>
                <a:gridCol w="678696">
                  <a:extLst>
                    <a:ext uri="{9D8B030D-6E8A-4147-A177-3AD203B41FA5}">
                      <a16:colId xmlns:a16="http://schemas.microsoft.com/office/drawing/2014/main" val="2527104578"/>
                    </a:ext>
                  </a:extLst>
                </a:gridCol>
                <a:gridCol w="678696">
                  <a:extLst>
                    <a:ext uri="{9D8B030D-6E8A-4147-A177-3AD203B41FA5}">
                      <a16:colId xmlns:a16="http://schemas.microsoft.com/office/drawing/2014/main" val="1853309048"/>
                    </a:ext>
                  </a:extLst>
                </a:gridCol>
                <a:gridCol w="678696">
                  <a:extLst>
                    <a:ext uri="{9D8B030D-6E8A-4147-A177-3AD203B41FA5}">
                      <a16:colId xmlns:a16="http://schemas.microsoft.com/office/drawing/2014/main" val="639949615"/>
                    </a:ext>
                  </a:extLst>
                </a:gridCol>
                <a:gridCol w="678696">
                  <a:extLst>
                    <a:ext uri="{9D8B030D-6E8A-4147-A177-3AD203B41FA5}">
                      <a16:colId xmlns:a16="http://schemas.microsoft.com/office/drawing/2014/main" val="2360232970"/>
                    </a:ext>
                  </a:extLst>
                </a:gridCol>
                <a:gridCol w="678696">
                  <a:extLst>
                    <a:ext uri="{9D8B030D-6E8A-4147-A177-3AD203B41FA5}">
                      <a16:colId xmlns:a16="http://schemas.microsoft.com/office/drawing/2014/main" val="2784648715"/>
                    </a:ext>
                  </a:extLst>
                </a:gridCol>
                <a:gridCol w="645589">
                  <a:extLst>
                    <a:ext uri="{9D8B030D-6E8A-4147-A177-3AD203B41FA5}">
                      <a16:colId xmlns:a16="http://schemas.microsoft.com/office/drawing/2014/main" val="646257535"/>
                    </a:ext>
                  </a:extLst>
                </a:gridCol>
                <a:gridCol w="645589">
                  <a:extLst>
                    <a:ext uri="{9D8B030D-6E8A-4147-A177-3AD203B41FA5}">
                      <a16:colId xmlns:a16="http://schemas.microsoft.com/office/drawing/2014/main" val="1307779115"/>
                    </a:ext>
                  </a:extLst>
                </a:gridCol>
                <a:gridCol w="595928">
                  <a:extLst>
                    <a:ext uri="{9D8B030D-6E8A-4147-A177-3AD203B41FA5}">
                      <a16:colId xmlns:a16="http://schemas.microsoft.com/office/drawing/2014/main" val="276760309"/>
                    </a:ext>
                  </a:extLst>
                </a:gridCol>
                <a:gridCol w="595928">
                  <a:extLst>
                    <a:ext uri="{9D8B030D-6E8A-4147-A177-3AD203B41FA5}">
                      <a16:colId xmlns:a16="http://schemas.microsoft.com/office/drawing/2014/main" val="31521201"/>
                    </a:ext>
                  </a:extLst>
                </a:gridCol>
                <a:gridCol w="595928">
                  <a:extLst>
                    <a:ext uri="{9D8B030D-6E8A-4147-A177-3AD203B41FA5}">
                      <a16:colId xmlns:a16="http://schemas.microsoft.com/office/drawing/2014/main" val="495857483"/>
                    </a:ext>
                  </a:extLst>
                </a:gridCol>
                <a:gridCol w="579375">
                  <a:extLst>
                    <a:ext uri="{9D8B030D-6E8A-4147-A177-3AD203B41FA5}">
                      <a16:colId xmlns:a16="http://schemas.microsoft.com/office/drawing/2014/main" val="304361474"/>
                    </a:ext>
                  </a:extLst>
                </a:gridCol>
              </a:tblGrid>
              <a:tr h="212046">
                <a:tc>
                  <a:txBody>
                    <a:bodyPr/>
                    <a:lstStyle/>
                    <a:p>
                      <a:pPr algn="l" fontAlgn="b"/>
                      <a:r>
                        <a:rPr lang="en-US" sz="1200" b="0" i="0" u="none" strike="noStrike" dirty="0">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gridSpan="2">
                  <a:txBody>
                    <a:bodyPr/>
                    <a:lstStyle/>
                    <a:p>
                      <a:pPr algn="ctr" fontAlgn="b"/>
                      <a:r>
                        <a:rPr lang="en-US" sz="1200" b="0" i="0" u="none" strike="noStrike">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hMerge="1">
                  <a:txBody>
                    <a:bodyPr/>
                    <a:lstStyle/>
                    <a:p>
                      <a:endParaRPr lang="en-US"/>
                    </a:p>
                  </a:txBody>
                  <a:tcPr/>
                </a:tc>
                <a:tc>
                  <a:txBody>
                    <a:bodyPr/>
                    <a:lstStyle/>
                    <a:p>
                      <a:pPr algn="ctr" fontAlgn="b"/>
                      <a:r>
                        <a:rPr lang="en-US" sz="1200" b="0" i="0" u="none" strike="noStrike">
                          <a:effectLst/>
                          <a:latin typeface="Calibri" panose="020F0502020204030204" pitchFamily="34" charset="0"/>
                        </a:rPr>
                        <a:t>Fall</a:t>
                      </a:r>
                    </a:p>
                  </a:txBody>
                  <a:tcPr marL="9525" marR="9525" marT="9525"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gridSpan="10">
                  <a:txBody>
                    <a:bodyPr/>
                    <a:lstStyle/>
                    <a:p>
                      <a:pPr algn="ctr" fontAlgn="b"/>
                      <a:r>
                        <a:rPr lang="en-US" sz="1200" b="0" i="0" u="none" strike="noStrike">
                          <a:effectLst/>
                          <a:latin typeface="Calibri" panose="020F0502020204030204" pitchFamily="34" charset="0"/>
                        </a:rPr>
                        <a:t>ENROLLMENT PROJECTIONS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61939795"/>
                  </a:ext>
                </a:extLst>
              </a:tr>
              <a:tr h="212046">
                <a:tc>
                  <a:txBody>
                    <a:bodyPr/>
                    <a:lstStyle/>
                    <a:p>
                      <a:pPr algn="ctr" fontAlgn="b"/>
                      <a:r>
                        <a:rPr lang="en-US" sz="1200" b="0" i="0" u="none" strike="noStrike">
                          <a:effectLst/>
                          <a:latin typeface="Calibri" panose="020F0502020204030204" pitchFamily="34" charset="0"/>
                        </a:rPr>
                        <a:t>Campus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Capacity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2021/22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2022/23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200" b="0" i="0" u="none" strike="noStrike" dirty="0">
                          <a:effectLst/>
                          <a:latin typeface="Calibri" panose="020F0502020204030204" pitchFamily="34" charset="0"/>
                        </a:rPr>
                        <a:t>2023/24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2024/25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2025/26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2026/27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2027/28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2028/29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2029/30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2030/31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2031/32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2032/33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extLst>
                  <a:ext uri="{0D108BD9-81ED-4DB2-BD59-A6C34878D82A}">
                    <a16:rowId xmlns:a16="http://schemas.microsoft.com/office/drawing/2014/main" val="2740179556"/>
                  </a:ext>
                </a:extLst>
              </a:tr>
              <a:tr h="212046">
                <a:tc>
                  <a:txBody>
                    <a:bodyPr/>
                    <a:lstStyle/>
                    <a:p>
                      <a:pPr algn="l" fontAlgn="b"/>
                      <a:r>
                        <a:rPr lang="en-US" sz="1200" b="0" i="0" u="none" strike="noStrike">
                          <a:effectLst/>
                          <a:latin typeface="Calibri" panose="020F0502020204030204" pitchFamily="34" charset="0"/>
                        </a:rPr>
                        <a:t>CREEKVIEW MIDDLE SCHOOL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1,078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833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846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200" b="0" i="0" u="none" strike="noStrike">
                          <a:effectLst/>
                          <a:latin typeface="Calibri" panose="020F0502020204030204" pitchFamily="34" charset="0"/>
                        </a:rPr>
                        <a:t>879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940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958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969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944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900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862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850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863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882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259108312"/>
                  </a:ext>
                </a:extLst>
              </a:tr>
              <a:tr h="236993">
                <a:tc>
                  <a:txBody>
                    <a:bodyPr/>
                    <a:lstStyle/>
                    <a:p>
                      <a:pPr algn="l" fontAlgn="b"/>
                      <a:r>
                        <a:rPr lang="en-US" sz="1200" b="0" i="0" u="none" strike="noStrike">
                          <a:effectLst/>
                          <a:latin typeface="Calibri" panose="020F0502020204030204" pitchFamily="34" charset="0"/>
                        </a:rPr>
                        <a:t>HIGHLAND MIDDLE SCHOOL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1,050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758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731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200" b="0" i="0" u="none" strike="noStrike">
                          <a:effectLst/>
                          <a:latin typeface="Calibri" panose="020F0502020204030204" pitchFamily="34" charset="0"/>
                        </a:rPr>
                        <a:t>753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817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838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868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924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940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913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873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866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892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427367178"/>
                  </a:ext>
                </a:extLst>
              </a:tr>
              <a:tr h="212046">
                <a:tc>
                  <a:txBody>
                    <a:bodyPr/>
                    <a:lstStyle/>
                    <a:p>
                      <a:pPr algn="l" fontAlgn="b"/>
                      <a:r>
                        <a:rPr lang="en-US" sz="1200" b="0" i="0" u="none" strike="noStrike">
                          <a:effectLst/>
                          <a:latin typeface="Calibri" panose="020F0502020204030204" pitchFamily="34" charset="0"/>
                        </a:rPr>
                        <a:t>PRAIRIE VISTA MIDDLE SCHOOL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1,002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dirty="0">
                          <a:effectLst/>
                          <a:latin typeface="Calibri" panose="020F0502020204030204" pitchFamily="34" charset="0"/>
                        </a:rPr>
                        <a:t>894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920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200" b="0" i="0" u="none" strike="noStrike" dirty="0">
                          <a:effectLst/>
                          <a:latin typeface="Calibri" panose="020F0502020204030204" pitchFamily="34" charset="0"/>
                        </a:rPr>
                        <a:t>887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960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1200" b="0" i="0" u="none" strike="noStrike">
                          <a:effectLst/>
                          <a:latin typeface="Calibri" panose="020F0502020204030204" pitchFamily="34" charset="0"/>
                        </a:rPr>
                        <a:t>1,035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200" b="0" i="0" u="none" strike="noStrike">
                          <a:effectLst/>
                          <a:latin typeface="Calibri" panose="020F0502020204030204" pitchFamily="34" charset="0"/>
                        </a:rPr>
                        <a:t>1,116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200" b="0" i="0" u="none" strike="noStrike">
                          <a:effectLst/>
                          <a:latin typeface="Calibri" panose="020F0502020204030204" pitchFamily="34" charset="0"/>
                        </a:rPr>
                        <a:t>1,158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200" b="0" i="0" u="none" strike="noStrike">
                          <a:effectLst/>
                          <a:latin typeface="Calibri" panose="020F0502020204030204" pitchFamily="34" charset="0"/>
                        </a:rPr>
                        <a:t>1,189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200" b="0" i="0" u="none" strike="noStrike">
                          <a:effectLst/>
                          <a:latin typeface="Calibri" panose="020F0502020204030204" pitchFamily="34" charset="0"/>
                        </a:rPr>
                        <a:t>1,277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200" b="0" i="0" u="none" strike="noStrike">
                          <a:effectLst/>
                          <a:latin typeface="Calibri" panose="020F0502020204030204" pitchFamily="34" charset="0"/>
                        </a:rPr>
                        <a:t>1,294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200" b="0" i="0" u="none" strike="noStrike">
                          <a:effectLst/>
                          <a:latin typeface="Calibri" panose="020F0502020204030204" pitchFamily="34" charset="0"/>
                        </a:rPr>
                        <a:t>1,314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200" b="0" i="0" u="none" strike="noStrike">
                          <a:effectLst/>
                          <a:latin typeface="Calibri" panose="020F0502020204030204" pitchFamily="34" charset="0"/>
                        </a:rPr>
                        <a:t>1,336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488517510"/>
                  </a:ext>
                </a:extLst>
              </a:tr>
              <a:tr h="212046">
                <a:tc>
                  <a:txBody>
                    <a:bodyPr/>
                    <a:lstStyle/>
                    <a:p>
                      <a:pPr algn="l" fontAlgn="b"/>
                      <a:r>
                        <a:rPr lang="en-US" sz="1200" b="0" i="0" u="none" strike="noStrike">
                          <a:effectLst/>
                          <a:latin typeface="Calibri" panose="020F0502020204030204" pitchFamily="34" charset="0"/>
                        </a:rPr>
                        <a:t>WAYSIDE MIDDLE SCHOOL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1,002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1,057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1,079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200" b="0" i="0" u="none" strike="noStrike">
                          <a:effectLst/>
                          <a:latin typeface="Calibri" panose="020F0502020204030204" pitchFamily="34" charset="0"/>
                        </a:rPr>
                        <a:t>1,108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200" b="0" i="0" u="none" strike="noStrike">
                          <a:effectLst/>
                          <a:latin typeface="Calibri" panose="020F0502020204030204" pitchFamily="34" charset="0"/>
                        </a:rPr>
                        <a:t>1,109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200" b="0" i="0" u="none" strike="noStrike">
                          <a:effectLst/>
                          <a:latin typeface="Calibri" panose="020F0502020204030204" pitchFamily="34" charset="0"/>
                        </a:rPr>
                        <a:t>1,164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200" b="0" i="0" u="none" strike="noStrike">
                          <a:effectLst/>
                          <a:latin typeface="Calibri" panose="020F0502020204030204" pitchFamily="34" charset="0"/>
                        </a:rPr>
                        <a:t>1,235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200" b="0" i="0" u="none" strike="noStrike">
                          <a:effectLst/>
                          <a:latin typeface="Calibri" panose="020F0502020204030204" pitchFamily="34" charset="0"/>
                        </a:rPr>
                        <a:t>1,259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200" b="0" i="0" u="none" strike="noStrike">
                          <a:effectLst/>
                          <a:latin typeface="Calibri" panose="020F0502020204030204" pitchFamily="34" charset="0"/>
                        </a:rPr>
                        <a:t>1,320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200" b="0" i="0" u="none" strike="noStrike">
                          <a:effectLst/>
                          <a:latin typeface="Calibri" panose="020F0502020204030204" pitchFamily="34" charset="0"/>
                        </a:rPr>
                        <a:t>1,392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200" b="0" i="0" u="none" strike="noStrike">
                          <a:effectLst/>
                          <a:latin typeface="Calibri" panose="020F0502020204030204" pitchFamily="34" charset="0"/>
                        </a:rPr>
                        <a:t>1,550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200" b="0" i="0" u="none" strike="noStrike">
                          <a:effectLst/>
                          <a:latin typeface="Calibri" panose="020F0502020204030204" pitchFamily="34" charset="0"/>
                        </a:rPr>
                        <a:t>1,682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200" b="0" i="0" u="none" strike="noStrike">
                          <a:effectLst/>
                          <a:latin typeface="Calibri" panose="020F0502020204030204" pitchFamily="34" charset="0"/>
                        </a:rPr>
                        <a:t>1,804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4066658333"/>
                  </a:ext>
                </a:extLst>
              </a:tr>
              <a:tr h="212046">
                <a:tc>
                  <a:txBody>
                    <a:bodyPr/>
                    <a:lstStyle/>
                    <a:p>
                      <a:pPr algn="l" fontAlgn="b"/>
                      <a:r>
                        <a:rPr lang="en-US" sz="1200" b="0" i="0" u="none" strike="noStrike">
                          <a:effectLst/>
                          <a:latin typeface="Calibri" panose="020F0502020204030204" pitchFamily="34" charset="0"/>
                        </a:rPr>
                        <a:t>WILLKIE MIDDLE SCHOOL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1,002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703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722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200" b="0" i="0" u="none" strike="noStrike">
                          <a:effectLst/>
                          <a:latin typeface="Calibri" panose="020F0502020204030204" pitchFamily="34" charset="0"/>
                        </a:rPr>
                        <a:t>763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786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837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864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898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900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870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874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dirty="0">
                          <a:effectLst/>
                          <a:latin typeface="Calibri" panose="020F0502020204030204" pitchFamily="34" charset="0"/>
                        </a:rPr>
                        <a:t>904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b"/>
                      <a:r>
                        <a:rPr lang="en-US" sz="1200" b="0" i="0" u="none" strike="noStrike" dirty="0">
                          <a:effectLst/>
                          <a:latin typeface="Calibri" panose="020F0502020204030204" pitchFamily="34" charset="0"/>
                        </a:rPr>
                        <a:t>937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extLst>
                  <a:ext uri="{0D108BD9-81ED-4DB2-BD59-A6C34878D82A}">
                    <a16:rowId xmlns:a16="http://schemas.microsoft.com/office/drawing/2014/main" val="1954923534"/>
                  </a:ext>
                </a:extLst>
              </a:tr>
              <a:tr h="212046">
                <a:tc>
                  <a:txBody>
                    <a:bodyPr/>
                    <a:lstStyle/>
                    <a:p>
                      <a:pPr algn="l" fontAlgn="b"/>
                      <a:r>
                        <a:rPr lang="en-US" sz="1200" b="0" i="0" u="none" strike="noStrike">
                          <a:effectLst/>
                          <a:latin typeface="Calibri" panose="020F0502020204030204" pitchFamily="34" charset="0"/>
                        </a:rPr>
                        <a:t>MARINE CREEK  MIDDLE SCHOOL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1,200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1,058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982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200" b="0" i="0" u="none" strike="noStrike">
                          <a:effectLst/>
                          <a:latin typeface="Calibri" panose="020F0502020204030204" pitchFamily="34" charset="0"/>
                        </a:rPr>
                        <a:t>946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1,013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1,034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1,083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1,075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1,083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1,102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1,110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1,131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1,147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869632097"/>
                  </a:ext>
                </a:extLst>
              </a:tr>
              <a:tr h="212046">
                <a:tc>
                  <a:txBody>
                    <a:bodyPr/>
                    <a:lstStyle/>
                    <a:p>
                      <a:pPr algn="l" fontAlgn="b"/>
                      <a:r>
                        <a:rPr lang="en-US" sz="1200" b="1" i="0" u="none" strike="noStrike">
                          <a:effectLst/>
                          <a:latin typeface="Calibri" panose="020F0502020204030204" pitchFamily="34" charset="0"/>
                        </a:rPr>
                        <a:t>MIDDLE SCHOOL TOTALS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200" b="0" i="0" u="none" strike="noStrike">
                          <a:effectLst/>
                          <a:latin typeface="Calibri" panose="020F0502020204030204" pitchFamily="34" charset="0"/>
                        </a:rPr>
                        <a:t>6,334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200" b="0" i="0" u="none" strike="noStrike">
                          <a:effectLst/>
                          <a:latin typeface="Calibri" panose="020F0502020204030204" pitchFamily="34" charset="0"/>
                        </a:rPr>
                        <a:t>5,303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200" b="0" i="0" u="none" strike="noStrike">
                          <a:effectLst/>
                          <a:latin typeface="Calibri" panose="020F0502020204030204" pitchFamily="34" charset="0"/>
                        </a:rPr>
                        <a:t>5,280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200" b="0" i="0" u="none" strike="noStrike" dirty="0">
                          <a:effectLst/>
                          <a:latin typeface="Calibri" panose="020F0502020204030204" pitchFamily="34" charset="0"/>
                        </a:rPr>
                        <a:t>5,336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200" b="0" i="0" u="none" strike="noStrike">
                          <a:effectLst/>
                          <a:latin typeface="Calibri" panose="020F0502020204030204" pitchFamily="34" charset="0"/>
                        </a:rPr>
                        <a:t>5,625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200" b="0" i="0" u="none" strike="noStrike">
                          <a:effectLst/>
                          <a:latin typeface="Calibri" panose="020F0502020204030204" pitchFamily="34" charset="0"/>
                        </a:rPr>
                        <a:t>5,866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200" b="0" i="0" u="none" strike="noStrike">
                          <a:effectLst/>
                          <a:latin typeface="Calibri" panose="020F0502020204030204" pitchFamily="34" charset="0"/>
                        </a:rPr>
                        <a:t>6,135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200" b="0" i="0" u="none" strike="noStrike">
                          <a:effectLst/>
                          <a:latin typeface="Calibri" panose="020F0502020204030204" pitchFamily="34" charset="0"/>
                        </a:rPr>
                        <a:t>6,258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200" b="0" i="0" u="none" strike="noStrike">
                          <a:effectLst/>
                          <a:latin typeface="Calibri" panose="020F0502020204030204" pitchFamily="34" charset="0"/>
                        </a:rPr>
                        <a:t>6,332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200" b="0" i="0" u="none" strike="noStrike">
                          <a:effectLst/>
                          <a:latin typeface="Calibri" panose="020F0502020204030204" pitchFamily="34" charset="0"/>
                        </a:rPr>
                        <a:t>6,416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200" b="0" i="0" u="none" strike="noStrike">
                          <a:effectLst/>
                          <a:latin typeface="Calibri" panose="020F0502020204030204" pitchFamily="34" charset="0"/>
                        </a:rPr>
                        <a:t>6,551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200" b="0" i="0" u="none" strike="noStrike">
                          <a:effectLst/>
                          <a:latin typeface="Calibri" panose="020F0502020204030204" pitchFamily="34" charset="0"/>
                        </a:rPr>
                        <a:t>6,760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200" b="0" i="0" u="none" strike="noStrike">
                          <a:effectLst/>
                          <a:latin typeface="Calibri" panose="020F0502020204030204" pitchFamily="34" charset="0"/>
                        </a:rPr>
                        <a:t>6,998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extLst>
                  <a:ext uri="{0D108BD9-81ED-4DB2-BD59-A6C34878D82A}">
                    <a16:rowId xmlns:a16="http://schemas.microsoft.com/office/drawing/2014/main" val="3923841492"/>
                  </a:ext>
                </a:extLst>
              </a:tr>
              <a:tr h="212046">
                <a:tc>
                  <a:txBody>
                    <a:bodyPr/>
                    <a:lstStyle/>
                    <a:p>
                      <a:pPr algn="l" fontAlgn="b"/>
                      <a:r>
                        <a:rPr lang="en-US" sz="1200" b="0" i="0" u="none" strike="noStrike">
                          <a:effectLst/>
                          <a:latin typeface="Calibri" panose="020F0502020204030204" pitchFamily="34" charset="0"/>
                        </a:rPr>
                        <a:t>Middle School Percent Change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1.59%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-0.43%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200" b="0" i="0" u="none" strike="noStrike">
                          <a:effectLst/>
                          <a:latin typeface="Calibri" panose="020F0502020204030204" pitchFamily="34" charset="0"/>
                        </a:rPr>
                        <a:t>1.06%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5.42%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4.28%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4.59%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2.00%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1.18%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1.33%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2.10%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3.19%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3.52%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extLst>
                  <a:ext uri="{0D108BD9-81ED-4DB2-BD59-A6C34878D82A}">
                    <a16:rowId xmlns:a16="http://schemas.microsoft.com/office/drawing/2014/main" val="2490731234"/>
                  </a:ext>
                </a:extLst>
              </a:tr>
              <a:tr h="212046">
                <a:tc>
                  <a:txBody>
                    <a:bodyPr/>
                    <a:lstStyle/>
                    <a:p>
                      <a:pPr algn="l" fontAlgn="b"/>
                      <a:r>
                        <a:rPr lang="en-US" sz="1200" b="0" i="0" u="none" strike="noStrike">
                          <a:effectLst/>
                          <a:latin typeface="Calibri" panose="020F0502020204030204" pitchFamily="34" charset="0"/>
                        </a:rPr>
                        <a:t>Middle School Absolute Change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83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-23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200" b="0" i="0" u="none" strike="noStrike">
                          <a:effectLst/>
                          <a:latin typeface="Calibri" panose="020F0502020204030204" pitchFamily="34" charset="0"/>
                        </a:rPr>
                        <a:t>56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dirty="0">
                          <a:effectLst/>
                          <a:latin typeface="Calibri" panose="020F0502020204030204" pitchFamily="34" charset="0"/>
                        </a:rPr>
                        <a:t>289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241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269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123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74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84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135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209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238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extLst>
                  <a:ext uri="{0D108BD9-81ED-4DB2-BD59-A6C34878D82A}">
                    <a16:rowId xmlns:a16="http://schemas.microsoft.com/office/drawing/2014/main" val="2658189701"/>
                  </a:ext>
                </a:extLst>
              </a:tr>
              <a:tr h="212046">
                <a:tc>
                  <a:txBody>
                    <a:bodyPr/>
                    <a:lstStyle/>
                    <a:p>
                      <a:pPr algn="l" fontAlgn="b"/>
                      <a:r>
                        <a:rPr lang="en-US" sz="1200" b="0" i="0" u="none" strike="noStrike">
                          <a:effectLst/>
                          <a:latin typeface="Calibri" panose="020F0502020204030204" pitchFamily="34" charset="0"/>
                        </a:rPr>
                        <a:t>BOSWELL HIGH SCHOOL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dirty="0">
                          <a:effectLst/>
                          <a:latin typeface="Calibri" panose="020F0502020204030204" pitchFamily="34" charset="0"/>
                        </a:rPr>
                        <a:t>2,500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2,389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2,551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200" b="0" i="0" u="none" strike="noStrike">
                          <a:effectLst/>
                          <a:latin typeface="Calibri" panose="020F0502020204030204" pitchFamily="34" charset="0"/>
                        </a:rPr>
                        <a:t>2,651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200" b="0" i="0" u="none" strike="noStrike">
                          <a:effectLst/>
                          <a:latin typeface="Calibri" panose="020F0502020204030204" pitchFamily="34" charset="0"/>
                        </a:rPr>
                        <a:t>2,830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200" b="0" i="0" u="none" strike="noStrike">
                          <a:effectLst/>
                          <a:latin typeface="Calibri" panose="020F0502020204030204" pitchFamily="34" charset="0"/>
                        </a:rPr>
                        <a:t>2,913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200" b="0" i="0" u="none" strike="noStrike">
                          <a:effectLst/>
                          <a:latin typeface="Calibri" panose="020F0502020204030204" pitchFamily="34" charset="0"/>
                        </a:rPr>
                        <a:t>2,943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200" b="0" i="0" u="none" strike="noStrike">
                          <a:effectLst/>
                          <a:latin typeface="Calibri" panose="020F0502020204030204" pitchFamily="34" charset="0"/>
                        </a:rPr>
                        <a:t>3,044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200" b="0" i="0" u="none" strike="noStrike">
                          <a:effectLst/>
                          <a:latin typeface="Calibri" panose="020F0502020204030204" pitchFamily="34" charset="0"/>
                        </a:rPr>
                        <a:t>3,054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200" b="0" i="0" u="none" strike="noStrike">
                          <a:effectLst/>
                          <a:latin typeface="Calibri" panose="020F0502020204030204" pitchFamily="34" charset="0"/>
                        </a:rPr>
                        <a:t>3,148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200" b="0" i="0" u="none" strike="noStrike">
                          <a:effectLst/>
                          <a:latin typeface="Calibri" panose="020F0502020204030204" pitchFamily="34" charset="0"/>
                        </a:rPr>
                        <a:t>3,171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200" b="0" i="0" u="none" strike="noStrike">
                          <a:effectLst/>
                          <a:latin typeface="Calibri" panose="020F0502020204030204" pitchFamily="34" charset="0"/>
                        </a:rPr>
                        <a:t>3,184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200" b="0" i="0" u="none" strike="noStrike">
                          <a:effectLst/>
                          <a:latin typeface="Calibri" panose="020F0502020204030204" pitchFamily="34" charset="0"/>
                        </a:rPr>
                        <a:t>3,269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385000276"/>
                  </a:ext>
                </a:extLst>
              </a:tr>
              <a:tr h="212046">
                <a:tc>
                  <a:txBody>
                    <a:bodyPr/>
                    <a:lstStyle/>
                    <a:p>
                      <a:pPr algn="l" fontAlgn="b"/>
                      <a:r>
                        <a:rPr lang="en-US" sz="1200" b="0" i="0" u="none" strike="noStrike">
                          <a:effectLst/>
                          <a:latin typeface="Calibri" panose="020F0502020204030204" pitchFamily="34" charset="0"/>
                        </a:rPr>
                        <a:t>SAGINAW HIGH SCHOOL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dirty="0">
                          <a:effectLst/>
                          <a:latin typeface="Calibri" panose="020F0502020204030204" pitchFamily="34" charset="0"/>
                        </a:rPr>
                        <a:t>2,500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2,158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2,182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200" b="0" i="0" u="none" strike="noStrike" dirty="0">
                          <a:effectLst/>
                          <a:latin typeface="Calibri" panose="020F0502020204030204" pitchFamily="34" charset="0"/>
                        </a:rPr>
                        <a:t>2,270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200" b="0" i="0" u="none" strike="noStrike" dirty="0">
                          <a:effectLst/>
                          <a:latin typeface="Calibri" panose="020F0502020204030204" pitchFamily="34" charset="0"/>
                        </a:rPr>
                        <a:t>2,258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200" b="0" i="0" u="none" strike="noStrike" dirty="0">
                          <a:effectLst/>
                          <a:latin typeface="Calibri" panose="020F0502020204030204" pitchFamily="34" charset="0"/>
                        </a:rPr>
                        <a:t>2,288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200" b="0" i="0" u="none" strike="noStrike" dirty="0">
                          <a:effectLst/>
                          <a:latin typeface="Calibri" panose="020F0502020204030204" pitchFamily="34" charset="0"/>
                        </a:rPr>
                        <a:t>2,270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200" b="0" i="0" u="none" strike="noStrike" dirty="0">
                          <a:effectLst/>
                          <a:latin typeface="Calibri" panose="020F0502020204030204" pitchFamily="34" charset="0"/>
                        </a:rPr>
                        <a:t>2,398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1200" b="0" i="0" u="none" strike="noStrike" dirty="0">
                          <a:effectLst/>
                          <a:latin typeface="Calibri" panose="020F0502020204030204" pitchFamily="34" charset="0"/>
                        </a:rPr>
                        <a:t>2,575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200" b="0" i="0" u="none" strike="noStrike">
                          <a:effectLst/>
                          <a:latin typeface="Calibri" panose="020F0502020204030204" pitchFamily="34" charset="0"/>
                        </a:rPr>
                        <a:t>2,648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200" b="0" i="0" u="none" strike="noStrike">
                          <a:effectLst/>
                          <a:latin typeface="Calibri" panose="020F0502020204030204" pitchFamily="34" charset="0"/>
                        </a:rPr>
                        <a:t>2,841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200" b="0" i="0" u="none" strike="noStrike">
                          <a:effectLst/>
                          <a:latin typeface="Calibri" panose="020F0502020204030204" pitchFamily="34" charset="0"/>
                        </a:rPr>
                        <a:t>2,905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200" b="0" i="0" u="none" strike="noStrike">
                          <a:effectLst/>
                          <a:latin typeface="Calibri" panose="020F0502020204030204" pitchFamily="34" charset="0"/>
                        </a:rPr>
                        <a:t>2,940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2092049931"/>
                  </a:ext>
                </a:extLst>
              </a:tr>
              <a:tr h="212046">
                <a:tc>
                  <a:txBody>
                    <a:bodyPr/>
                    <a:lstStyle/>
                    <a:p>
                      <a:pPr algn="l" fontAlgn="b"/>
                      <a:r>
                        <a:rPr lang="en-US" sz="1200" b="0" i="0" u="none" strike="noStrike">
                          <a:effectLst/>
                          <a:latin typeface="Calibri" panose="020F0502020204030204" pitchFamily="34" charset="0"/>
                        </a:rPr>
                        <a:t>CHISHOLM TRAIL HIGH SCHOOL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dirty="0">
                          <a:effectLst/>
                          <a:latin typeface="Calibri" panose="020F0502020204030204" pitchFamily="34" charset="0"/>
                        </a:rPr>
                        <a:t> 2,500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2,339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2,499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200" b="0" i="0" u="none" strike="noStrike">
                          <a:effectLst/>
                          <a:latin typeface="Calibri" panose="020F0502020204030204" pitchFamily="34" charset="0"/>
                        </a:rPr>
                        <a:t>2,534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200" b="0" i="0" u="none" strike="noStrike">
                          <a:effectLst/>
                          <a:latin typeface="Calibri" panose="020F0502020204030204" pitchFamily="34" charset="0"/>
                        </a:rPr>
                        <a:t>2,562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200" b="0" i="0" u="none" strike="noStrike">
                          <a:effectLst/>
                          <a:latin typeface="Calibri" panose="020F0502020204030204" pitchFamily="34" charset="0"/>
                        </a:rPr>
                        <a:t>2,552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200" b="0" i="0" u="none" strike="noStrike" dirty="0">
                          <a:effectLst/>
                          <a:latin typeface="Calibri" panose="020F0502020204030204" pitchFamily="34" charset="0"/>
                        </a:rPr>
                        <a:t>2,472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200" b="0" i="0" u="none" strike="noStrike">
                          <a:effectLst/>
                          <a:latin typeface="Calibri" panose="020F0502020204030204" pitchFamily="34" charset="0"/>
                        </a:rPr>
                        <a:t>2,532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200" b="0" i="0" u="none" strike="noStrike">
                          <a:effectLst/>
                          <a:latin typeface="Calibri" panose="020F0502020204030204" pitchFamily="34" charset="0"/>
                        </a:rPr>
                        <a:t>2,597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200" b="0" i="0" u="none" strike="noStrike">
                          <a:effectLst/>
                          <a:latin typeface="Calibri" panose="020F0502020204030204" pitchFamily="34" charset="0"/>
                        </a:rPr>
                        <a:t>2,681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200" b="0" i="0" u="none" strike="noStrike">
                          <a:effectLst/>
                          <a:latin typeface="Calibri" panose="020F0502020204030204" pitchFamily="34" charset="0"/>
                        </a:rPr>
                        <a:t>2,751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200" b="0" i="0" u="none" strike="noStrike">
                          <a:effectLst/>
                          <a:latin typeface="Calibri" panose="020F0502020204030204" pitchFamily="34" charset="0"/>
                        </a:rPr>
                        <a:t>2,773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200" b="0" i="0" u="none" strike="noStrike">
                          <a:effectLst/>
                          <a:latin typeface="Calibri" panose="020F0502020204030204" pitchFamily="34" charset="0"/>
                        </a:rPr>
                        <a:t>2,779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3406572228"/>
                  </a:ext>
                </a:extLst>
              </a:tr>
              <a:tr h="212046">
                <a:tc>
                  <a:txBody>
                    <a:bodyPr/>
                    <a:lstStyle/>
                    <a:p>
                      <a:pPr algn="l" fontAlgn="b"/>
                      <a:r>
                        <a:rPr lang="en-US" sz="1200" b="0" i="0" u="none" strike="noStrike">
                          <a:effectLst/>
                          <a:latin typeface="Calibri" panose="020F0502020204030204" pitchFamily="34" charset="0"/>
                        </a:rPr>
                        <a:t>WATSON HIGH SCHOOL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108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97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200" b="0" i="0" u="none" strike="noStrike">
                          <a:effectLst/>
                          <a:latin typeface="Calibri" panose="020F0502020204030204" pitchFamily="34" charset="0"/>
                        </a:rPr>
                        <a:t>97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97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97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97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dirty="0">
                          <a:effectLst/>
                          <a:latin typeface="Calibri" panose="020F0502020204030204" pitchFamily="34" charset="0"/>
                        </a:rPr>
                        <a:t>97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97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97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97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97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97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971559147"/>
                  </a:ext>
                </a:extLst>
              </a:tr>
              <a:tr h="212046">
                <a:tc>
                  <a:txBody>
                    <a:bodyPr/>
                    <a:lstStyle/>
                    <a:p>
                      <a:pPr algn="l" fontAlgn="b"/>
                      <a:r>
                        <a:rPr lang="en-US" sz="1200" b="1" i="0" u="none" strike="noStrike">
                          <a:effectLst/>
                          <a:latin typeface="Calibri" panose="020F0502020204030204" pitchFamily="34" charset="0"/>
                        </a:rPr>
                        <a:t>HIGH SCHOOL TOTALS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200" b="0" i="0" u="none" strike="noStrike" dirty="0">
                          <a:effectLst/>
                          <a:latin typeface="Calibri" panose="020F0502020204030204" pitchFamily="34" charset="0"/>
                        </a:rPr>
                        <a:t>7,500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200" b="0" i="0" u="none" strike="noStrike">
                          <a:effectLst/>
                          <a:latin typeface="Calibri" panose="020F0502020204030204" pitchFamily="34" charset="0"/>
                        </a:rPr>
                        <a:t>6,994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200" b="0" i="0" u="none" strike="noStrike">
                          <a:effectLst/>
                          <a:latin typeface="Calibri" panose="020F0502020204030204" pitchFamily="34" charset="0"/>
                        </a:rPr>
                        <a:t>7,329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200" b="0" i="0" u="none" strike="noStrike">
                          <a:effectLst/>
                          <a:latin typeface="Calibri" panose="020F0502020204030204" pitchFamily="34" charset="0"/>
                        </a:rPr>
                        <a:t>7,552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200" b="0" i="0" u="none" strike="noStrike">
                          <a:effectLst/>
                          <a:latin typeface="Calibri" panose="020F0502020204030204" pitchFamily="34" charset="0"/>
                        </a:rPr>
                        <a:t>7,747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200" b="0" i="0" u="none" strike="noStrike">
                          <a:effectLst/>
                          <a:latin typeface="Calibri" panose="020F0502020204030204" pitchFamily="34" charset="0"/>
                        </a:rPr>
                        <a:t>7,850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200" b="0" i="0" u="none" strike="noStrike">
                          <a:effectLst/>
                          <a:latin typeface="Calibri" panose="020F0502020204030204" pitchFamily="34" charset="0"/>
                        </a:rPr>
                        <a:t>7,782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200" b="0" i="0" u="none" strike="noStrike" dirty="0">
                          <a:effectLst/>
                          <a:latin typeface="Calibri" panose="020F0502020204030204" pitchFamily="34" charset="0"/>
                        </a:rPr>
                        <a:t>8,071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200" b="0" i="0" u="none" strike="noStrike">
                          <a:effectLst/>
                          <a:latin typeface="Calibri" panose="020F0502020204030204" pitchFamily="34" charset="0"/>
                        </a:rPr>
                        <a:t>8,323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200" b="0" i="0" u="none" strike="noStrike">
                          <a:effectLst/>
                          <a:latin typeface="Calibri" panose="020F0502020204030204" pitchFamily="34" charset="0"/>
                        </a:rPr>
                        <a:t>8,574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200" b="0" i="0" u="none" strike="noStrike">
                          <a:effectLst/>
                          <a:latin typeface="Calibri" panose="020F0502020204030204" pitchFamily="34" charset="0"/>
                        </a:rPr>
                        <a:t>8,860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200" b="0" i="0" u="none" strike="noStrike">
                          <a:effectLst/>
                          <a:latin typeface="Calibri" panose="020F0502020204030204" pitchFamily="34" charset="0"/>
                        </a:rPr>
                        <a:t>8,959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200" b="0" i="0" u="none" strike="noStrike">
                          <a:effectLst/>
                          <a:latin typeface="Calibri" panose="020F0502020204030204" pitchFamily="34" charset="0"/>
                        </a:rPr>
                        <a:t>9,085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extLst>
                  <a:ext uri="{0D108BD9-81ED-4DB2-BD59-A6C34878D82A}">
                    <a16:rowId xmlns:a16="http://schemas.microsoft.com/office/drawing/2014/main" val="4012949002"/>
                  </a:ext>
                </a:extLst>
              </a:tr>
              <a:tr h="212046">
                <a:tc>
                  <a:txBody>
                    <a:bodyPr/>
                    <a:lstStyle/>
                    <a:p>
                      <a:pPr algn="l" fontAlgn="b"/>
                      <a:r>
                        <a:rPr lang="en-US" sz="1200" b="0" i="0" u="none" strike="noStrike">
                          <a:effectLst/>
                          <a:latin typeface="Calibri" panose="020F0502020204030204" pitchFamily="34" charset="0"/>
                        </a:rPr>
                        <a:t>High School Percent Change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dirty="0">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5.24%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4.79%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200" b="0" i="0" u="none" strike="noStrike">
                          <a:effectLst/>
                          <a:latin typeface="Calibri" panose="020F0502020204030204" pitchFamily="34" charset="0"/>
                        </a:rPr>
                        <a:t>3.04%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2.58%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1.33%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-0.87%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3.71%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dirty="0">
                          <a:effectLst/>
                          <a:latin typeface="Calibri" panose="020F0502020204030204" pitchFamily="34" charset="0"/>
                        </a:rPr>
                        <a:t>3.12%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3.02%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3.34%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1.12%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1.41%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extLst>
                  <a:ext uri="{0D108BD9-81ED-4DB2-BD59-A6C34878D82A}">
                    <a16:rowId xmlns:a16="http://schemas.microsoft.com/office/drawing/2014/main" val="411810930"/>
                  </a:ext>
                </a:extLst>
              </a:tr>
              <a:tr h="212046">
                <a:tc>
                  <a:txBody>
                    <a:bodyPr/>
                    <a:lstStyle/>
                    <a:p>
                      <a:pPr algn="l" fontAlgn="b"/>
                      <a:r>
                        <a:rPr lang="en-US" sz="1200" b="0" i="0" u="none" strike="noStrike">
                          <a:effectLst/>
                          <a:latin typeface="Calibri" panose="020F0502020204030204" pitchFamily="34" charset="0"/>
                        </a:rPr>
                        <a:t>High School Absolute Change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348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335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200" b="0" i="0" u="none" strike="noStrike">
                          <a:effectLst/>
                          <a:latin typeface="Calibri" panose="020F0502020204030204" pitchFamily="34" charset="0"/>
                        </a:rPr>
                        <a:t>223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195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103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-68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289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252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251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286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99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126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extLst>
                  <a:ext uri="{0D108BD9-81ED-4DB2-BD59-A6C34878D82A}">
                    <a16:rowId xmlns:a16="http://schemas.microsoft.com/office/drawing/2014/main" val="3875960541"/>
                  </a:ext>
                </a:extLst>
              </a:tr>
              <a:tr h="212046">
                <a:tc>
                  <a:txBody>
                    <a:bodyPr/>
                    <a:lstStyle/>
                    <a:p>
                      <a:pPr algn="l" fontAlgn="b"/>
                      <a:r>
                        <a:rPr lang="en-US" sz="1200" b="0" i="0" u="none" strike="noStrike">
                          <a:effectLst/>
                          <a:latin typeface="Calibri" panose="020F0502020204030204" pitchFamily="34" charset="0"/>
                        </a:rPr>
                        <a:t>TARRANT COUNTY JJAEP</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200" b="0" i="0" u="none" strike="noStrike">
                          <a:effectLst/>
                          <a:latin typeface="Calibri" panose="020F0502020204030204" pitchFamily="34" charset="0"/>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effectLst/>
                          <a:latin typeface="Calibri" panose="020F0502020204030204" pitchFamily="34" charset="0"/>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95093084"/>
                  </a:ext>
                </a:extLst>
              </a:tr>
              <a:tr h="212046">
                <a:tc>
                  <a:txBody>
                    <a:bodyPr/>
                    <a:lstStyle/>
                    <a:p>
                      <a:pPr algn="l" fontAlgn="b"/>
                      <a:r>
                        <a:rPr lang="en-US" sz="1200" b="0" i="0" u="none" strike="noStrike">
                          <a:effectLst/>
                          <a:latin typeface="Calibri" panose="020F0502020204030204" pitchFamily="34" charset="0"/>
                        </a:rPr>
                        <a:t>ALTERNATIVE DISCIPLINE SCHOOL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44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73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200" b="0" i="0" u="none" strike="noStrike">
                          <a:effectLst/>
                          <a:latin typeface="Calibri" panose="020F0502020204030204" pitchFamily="34" charset="0"/>
                        </a:rPr>
                        <a:t>73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73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73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73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73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73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73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effectLst/>
                          <a:latin typeface="Calibri" panose="020F0502020204030204" pitchFamily="34" charset="0"/>
                        </a:rPr>
                        <a:t>73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73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73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29032929"/>
                  </a:ext>
                </a:extLst>
              </a:tr>
              <a:tr h="212046">
                <a:tc>
                  <a:txBody>
                    <a:bodyPr/>
                    <a:lstStyle/>
                    <a:p>
                      <a:pPr algn="l" fontAlgn="b"/>
                      <a:r>
                        <a:rPr lang="en-US" sz="1200" b="1" i="0" u="none" strike="noStrike">
                          <a:effectLst/>
                          <a:latin typeface="Calibri" panose="020F0502020204030204" pitchFamily="34" charset="0"/>
                        </a:rPr>
                        <a:t>ALTERNATIVE SCHOOL TOTALS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200" b="0" i="0" u="none" strike="noStrike">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200" b="0" i="0" u="none" strike="noStrike">
                          <a:effectLst/>
                          <a:latin typeface="Calibri" panose="020F0502020204030204" pitchFamily="34" charset="0"/>
                        </a:rPr>
                        <a:t>44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200" b="0" i="0" u="none" strike="noStrike">
                          <a:effectLst/>
                          <a:latin typeface="Calibri" panose="020F0502020204030204" pitchFamily="34" charset="0"/>
                        </a:rPr>
                        <a:t>73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200" b="0" i="0" u="none" strike="noStrike">
                          <a:effectLst/>
                          <a:latin typeface="Calibri" panose="020F0502020204030204" pitchFamily="34" charset="0"/>
                        </a:rPr>
                        <a:t>73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200" b="0" i="0" u="none" strike="noStrike">
                          <a:effectLst/>
                          <a:latin typeface="Calibri" panose="020F0502020204030204" pitchFamily="34" charset="0"/>
                        </a:rPr>
                        <a:t>73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200" b="0" i="0" u="none" strike="noStrike">
                          <a:effectLst/>
                          <a:latin typeface="Calibri" panose="020F0502020204030204" pitchFamily="34" charset="0"/>
                        </a:rPr>
                        <a:t>73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200" b="0" i="0" u="none" strike="noStrike">
                          <a:effectLst/>
                          <a:latin typeface="Calibri" panose="020F0502020204030204" pitchFamily="34" charset="0"/>
                        </a:rPr>
                        <a:t>73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200" b="0" i="0" u="none" strike="noStrike">
                          <a:effectLst/>
                          <a:latin typeface="Calibri" panose="020F0502020204030204" pitchFamily="34" charset="0"/>
                        </a:rPr>
                        <a:t>73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200" b="0" i="0" u="none" strike="noStrike">
                          <a:effectLst/>
                          <a:latin typeface="Calibri" panose="020F0502020204030204" pitchFamily="34" charset="0"/>
                        </a:rPr>
                        <a:t>73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200" b="0" i="0" u="none" strike="noStrike">
                          <a:effectLst/>
                          <a:latin typeface="Calibri" panose="020F0502020204030204" pitchFamily="34" charset="0"/>
                        </a:rPr>
                        <a:t>73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200" b="0" i="0" u="none" strike="noStrike" dirty="0">
                          <a:effectLst/>
                          <a:latin typeface="Calibri" panose="020F0502020204030204" pitchFamily="34" charset="0"/>
                        </a:rPr>
                        <a:t>73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200" b="0" i="0" u="none" strike="noStrike">
                          <a:effectLst/>
                          <a:latin typeface="Calibri" panose="020F0502020204030204" pitchFamily="34" charset="0"/>
                        </a:rPr>
                        <a:t>73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200" b="0" i="0" u="none" strike="noStrike">
                          <a:effectLst/>
                          <a:latin typeface="Calibri" panose="020F0502020204030204" pitchFamily="34" charset="0"/>
                        </a:rPr>
                        <a:t>73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extLst>
                  <a:ext uri="{0D108BD9-81ED-4DB2-BD59-A6C34878D82A}">
                    <a16:rowId xmlns:a16="http://schemas.microsoft.com/office/drawing/2014/main" val="785283269"/>
                  </a:ext>
                </a:extLst>
              </a:tr>
              <a:tr h="212046">
                <a:tc>
                  <a:txBody>
                    <a:bodyPr/>
                    <a:lstStyle/>
                    <a:p>
                      <a:pPr algn="l" fontAlgn="b"/>
                      <a:r>
                        <a:rPr lang="en-US" sz="1200" b="1" i="0" u="none" strike="noStrike">
                          <a:effectLst/>
                          <a:latin typeface="Calibri" panose="020F0502020204030204" pitchFamily="34" charset="0"/>
                        </a:rPr>
                        <a:t>DISTRICT TOTALS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200" b="0" i="0" u="none" strike="noStrike">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200" b="1" i="0" u="none" strike="noStrike">
                          <a:effectLst/>
                          <a:latin typeface="Calibri" panose="020F0502020204030204" pitchFamily="34" charset="0"/>
                        </a:rPr>
                        <a:t>22,386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200" b="1" i="0" u="none" strike="noStrike">
                          <a:effectLst/>
                          <a:latin typeface="Calibri" panose="020F0502020204030204" pitchFamily="34" charset="0"/>
                        </a:rPr>
                        <a:t>23,093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200" b="1" i="0" u="none" strike="noStrike">
                          <a:effectLst/>
                          <a:latin typeface="Calibri" panose="020F0502020204030204" pitchFamily="34" charset="0"/>
                        </a:rPr>
                        <a:t>23,763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200" b="1" i="0" u="none" strike="noStrike">
                          <a:effectLst/>
                          <a:latin typeface="Calibri" panose="020F0502020204030204" pitchFamily="34" charset="0"/>
                        </a:rPr>
                        <a:t>24,523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200" b="1" i="0" u="none" strike="noStrike">
                          <a:effectLst/>
                          <a:latin typeface="Calibri" panose="020F0502020204030204" pitchFamily="34" charset="0"/>
                        </a:rPr>
                        <a:t>25,136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200" b="1" i="0" u="none" strike="noStrike">
                          <a:effectLst/>
                          <a:latin typeface="Calibri" panose="020F0502020204030204" pitchFamily="34" charset="0"/>
                        </a:rPr>
                        <a:t>25,686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200" b="1" i="0" u="none" strike="noStrike">
                          <a:effectLst/>
                          <a:latin typeface="Calibri" panose="020F0502020204030204" pitchFamily="34" charset="0"/>
                        </a:rPr>
                        <a:t>26,451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200" b="1" i="0" u="none" strike="noStrike">
                          <a:effectLst/>
                          <a:latin typeface="Calibri" panose="020F0502020204030204" pitchFamily="34" charset="0"/>
                        </a:rPr>
                        <a:t>27,150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200" b="1" i="0" u="none" strike="noStrike">
                          <a:effectLst/>
                          <a:latin typeface="Calibri" panose="020F0502020204030204" pitchFamily="34" charset="0"/>
                        </a:rPr>
                        <a:t>27,858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200" b="1" i="0" u="none" strike="noStrike" dirty="0">
                          <a:effectLst/>
                          <a:latin typeface="Calibri" panose="020F0502020204030204" pitchFamily="34" charset="0"/>
                        </a:rPr>
                        <a:t>28,633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200" b="1" i="0" u="none" strike="noStrike">
                          <a:effectLst/>
                          <a:latin typeface="Calibri" panose="020F0502020204030204" pitchFamily="34" charset="0"/>
                        </a:rPr>
                        <a:t>29,261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200" b="1" i="0" u="none" strike="noStrike">
                          <a:effectLst/>
                          <a:latin typeface="Calibri" panose="020F0502020204030204" pitchFamily="34" charset="0"/>
                        </a:rPr>
                        <a:t>29,931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extLst>
                  <a:ext uri="{0D108BD9-81ED-4DB2-BD59-A6C34878D82A}">
                    <a16:rowId xmlns:a16="http://schemas.microsoft.com/office/drawing/2014/main" val="3505937363"/>
                  </a:ext>
                </a:extLst>
              </a:tr>
              <a:tr h="212046">
                <a:tc>
                  <a:txBody>
                    <a:bodyPr/>
                    <a:lstStyle/>
                    <a:p>
                      <a:pPr algn="l" fontAlgn="b"/>
                      <a:r>
                        <a:rPr lang="en-US" sz="1200" b="0" i="0" u="none" strike="noStrike">
                          <a:effectLst/>
                          <a:latin typeface="Calibri" panose="020F0502020204030204" pitchFamily="34" charset="0"/>
                        </a:rPr>
                        <a:t>District Percent Change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b"/>
                      <a:r>
                        <a:rPr lang="en-US" sz="1200" b="0" i="0" u="none" strike="noStrike">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b"/>
                      <a:r>
                        <a:rPr lang="en-US" sz="1200" b="0" i="0" u="none" strike="noStrike">
                          <a:effectLst/>
                          <a:latin typeface="Calibri" panose="020F0502020204030204" pitchFamily="34" charset="0"/>
                        </a:rPr>
                        <a:t>5.37%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b"/>
                      <a:r>
                        <a:rPr lang="en-US" sz="1200" b="0" i="0" u="none" strike="noStrike">
                          <a:effectLst/>
                          <a:latin typeface="Calibri" panose="020F0502020204030204" pitchFamily="34" charset="0"/>
                        </a:rPr>
                        <a:t>3.16%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200" b="0" i="0" u="none" strike="noStrike">
                          <a:effectLst/>
                          <a:latin typeface="Calibri" panose="020F0502020204030204" pitchFamily="34" charset="0"/>
                        </a:rPr>
                        <a:t>2.90%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b"/>
                      <a:r>
                        <a:rPr lang="en-US" sz="1200" b="0" i="0" u="none" strike="noStrike">
                          <a:effectLst/>
                          <a:latin typeface="Calibri" panose="020F0502020204030204" pitchFamily="34" charset="0"/>
                        </a:rPr>
                        <a:t>3.20%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b"/>
                      <a:r>
                        <a:rPr lang="en-US" sz="1200" b="0" i="0" u="none" strike="noStrike">
                          <a:effectLst/>
                          <a:latin typeface="Calibri" panose="020F0502020204030204" pitchFamily="34" charset="0"/>
                        </a:rPr>
                        <a:t>2.50%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b"/>
                      <a:r>
                        <a:rPr lang="en-US" sz="1200" b="0" i="0" u="none" strike="noStrike">
                          <a:effectLst/>
                          <a:latin typeface="Calibri" panose="020F0502020204030204" pitchFamily="34" charset="0"/>
                        </a:rPr>
                        <a:t>2.19%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b"/>
                      <a:r>
                        <a:rPr lang="en-US" sz="1200" b="0" i="0" u="none" strike="noStrike">
                          <a:effectLst/>
                          <a:latin typeface="Calibri" panose="020F0502020204030204" pitchFamily="34" charset="0"/>
                        </a:rPr>
                        <a:t>2.98%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b"/>
                      <a:r>
                        <a:rPr lang="en-US" sz="1200" b="0" i="0" u="none" strike="noStrike">
                          <a:effectLst/>
                          <a:latin typeface="Calibri" panose="020F0502020204030204" pitchFamily="34" charset="0"/>
                        </a:rPr>
                        <a:t>2.64%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b"/>
                      <a:r>
                        <a:rPr lang="en-US" sz="1200" b="0" i="0" u="none" strike="noStrike">
                          <a:effectLst/>
                          <a:latin typeface="Calibri" panose="020F0502020204030204" pitchFamily="34" charset="0"/>
                        </a:rPr>
                        <a:t>2.61%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b"/>
                      <a:r>
                        <a:rPr lang="en-US" sz="1200" b="0" i="0" u="none" strike="noStrike">
                          <a:effectLst/>
                          <a:latin typeface="Calibri" panose="020F0502020204030204" pitchFamily="34" charset="0"/>
                        </a:rPr>
                        <a:t>2.78%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b"/>
                      <a:r>
                        <a:rPr lang="en-US" sz="1200" b="0" i="0" u="none" strike="noStrike" dirty="0">
                          <a:effectLst/>
                          <a:latin typeface="Calibri" panose="020F0502020204030204" pitchFamily="34" charset="0"/>
                        </a:rPr>
                        <a:t>2.19%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b"/>
                      <a:r>
                        <a:rPr lang="en-US" sz="1200" b="0" i="0" u="none" strike="noStrike">
                          <a:effectLst/>
                          <a:latin typeface="Calibri" panose="020F0502020204030204" pitchFamily="34" charset="0"/>
                        </a:rPr>
                        <a:t>2.29%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extLst>
                  <a:ext uri="{0D108BD9-81ED-4DB2-BD59-A6C34878D82A}">
                    <a16:rowId xmlns:a16="http://schemas.microsoft.com/office/drawing/2014/main" val="1732511015"/>
                  </a:ext>
                </a:extLst>
              </a:tr>
              <a:tr h="212046">
                <a:tc>
                  <a:txBody>
                    <a:bodyPr/>
                    <a:lstStyle/>
                    <a:p>
                      <a:pPr algn="l" fontAlgn="b"/>
                      <a:r>
                        <a:rPr lang="en-US" sz="1200" b="0" i="0" u="none" strike="noStrike">
                          <a:effectLst/>
                          <a:latin typeface="Calibri" panose="020F0502020204030204" pitchFamily="34" charset="0"/>
                        </a:rPr>
                        <a:t>District Absolute Change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b"/>
                      <a:r>
                        <a:rPr lang="en-US" sz="1200" b="0" i="0" u="none" strike="noStrike">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b"/>
                      <a:r>
                        <a:rPr lang="en-US" sz="1200" b="0" i="0" u="none" strike="noStrike">
                          <a:effectLst/>
                          <a:latin typeface="Calibri" panose="020F0502020204030204" pitchFamily="34" charset="0"/>
                        </a:rPr>
                        <a:t>1,141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b"/>
                      <a:r>
                        <a:rPr lang="en-US" sz="1200" b="0" i="0" u="none" strike="noStrike">
                          <a:effectLst/>
                          <a:latin typeface="Calibri" panose="020F0502020204030204" pitchFamily="34" charset="0"/>
                        </a:rPr>
                        <a:t>707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200" b="0" i="0" u="none" strike="noStrike">
                          <a:effectLst/>
                          <a:latin typeface="Calibri" panose="020F0502020204030204" pitchFamily="34" charset="0"/>
                        </a:rPr>
                        <a:t>670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b"/>
                      <a:r>
                        <a:rPr lang="en-US" sz="1200" b="0" i="0" u="none" strike="noStrike">
                          <a:effectLst/>
                          <a:latin typeface="Calibri" panose="020F0502020204030204" pitchFamily="34" charset="0"/>
                        </a:rPr>
                        <a:t>760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b"/>
                      <a:r>
                        <a:rPr lang="en-US" sz="1200" b="0" i="0" u="none" strike="noStrike">
                          <a:effectLst/>
                          <a:latin typeface="Calibri" panose="020F0502020204030204" pitchFamily="34" charset="0"/>
                        </a:rPr>
                        <a:t>613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b"/>
                      <a:r>
                        <a:rPr lang="en-US" sz="1200" b="0" i="0" u="none" strike="noStrike">
                          <a:effectLst/>
                          <a:latin typeface="Calibri" panose="020F0502020204030204" pitchFamily="34" charset="0"/>
                        </a:rPr>
                        <a:t>550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b"/>
                      <a:r>
                        <a:rPr lang="en-US" sz="1200" b="0" i="0" u="none" strike="noStrike">
                          <a:effectLst/>
                          <a:latin typeface="Calibri" panose="020F0502020204030204" pitchFamily="34" charset="0"/>
                        </a:rPr>
                        <a:t>765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b"/>
                      <a:r>
                        <a:rPr lang="en-US" sz="1200" b="0" i="0" u="none" strike="noStrike">
                          <a:effectLst/>
                          <a:latin typeface="Calibri" panose="020F0502020204030204" pitchFamily="34" charset="0"/>
                        </a:rPr>
                        <a:t>699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b"/>
                      <a:r>
                        <a:rPr lang="en-US" sz="1200" b="0" i="0" u="none" strike="noStrike">
                          <a:effectLst/>
                          <a:latin typeface="Calibri" panose="020F0502020204030204" pitchFamily="34" charset="0"/>
                        </a:rPr>
                        <a:t>709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b"/>
                      <a:r>
                        <a:rPr lang="en-US" sz="1200" b="0" i="0" u="none" strike="noStrike">
                          <a:effectLst/>
                          <a:latin typeface="Calibri" panose="020F0502020204030204" pitchFamily="34" charset="0"/>
                        </a:rPr>
                        <a:t>775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b"/>
                      <a:r>
                        <a:rPr lang="en-US" sz="1200" b="0" i="0" u="none" strike="noStrike" dirty="0">
                          <a:effectLst/>
                          <a:latin typeface="Calibri" panose="020F0502020204030204" pitchFamily="34" charset="0"/>
                        </a:rPr>
                        <a:t>628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b"/>
                      <a:r>
                        <a:rPr lang="en-US" sz="1200" b="0" i="0" u="none" strike="noStrike" dirty="0">
                          <a:effectLst/>
                          <a:latin typeface="Calibri" panose="020F0502020204030204" pitchFamily="34" charset="0"/>
                        </a:rPr>
                        <a:t>670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extLst>
                  <a:ext uri="{0D108BD9-81ED-4DB2-BD59-A6C34878D82A}">
                    <a16:rowId xmlns:a16="http://schemas.microsoft.com/office/drawing/2014/main" val="603462058"/>
                  </a:ext>
                </a:extLst>
              </a:tr>
            </a:tbl>
          </a:graphicData>
        </a:graphic>
      </p:graphicFrame>
    </p:spTree>
    <p:extLst>
      <p:ext uri="{BB962C8B-B14F-4D97-AF65-F5344CB8AC3E}">
        <p14:creationId xmlns:p14="http://schemas.microsoft.com/office/powerpoint/2010/main" val="23844754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ECF24FD-1F6F-44A4-A8CF-F4C4788308DB}"/>
              </a:ext>
            </a:extLst>
          </p:cNvPr>
          <p:cNvSpPr>
            <a:spLocks noGrp="1"/>
          </p:cNvSpPr>
          <p:nvPr>
            <p:ph type="sldNum" sz="quarter" idx="10"/>
          </p:nvPr>
        </p:nvSpPr>
        <p:spPr>
          <a:prstGeom prst="rect">
            <a:avLst/>
          </a:prstGeom>
        </p:spPr>
        <p:txBody>
          <a:bodyPr/>
          <a:lstStyle/>
          <a:p>
            <a:pPr marL="0" marR="0" lvl="0" indent="0" algn="r" defTabSz="228554" rtl="0" eaLnBrk="1" fontAlgn="auto" latinLnBrk="0" hangingPunct="1">
              <a:lnSpc>
                <a:spcPct val="100000"/>
              </a:lnSpc>
              <a:spcBef>
                <a:spcPts val="0"/>
              </a:spcBef>
              <a:spcAft>
                <a:spcPts val="0"/>
              </a:spcAft>
              <a:buClrTx/>
              <a:buSzTx/>
              <a:buFontTx/>
              <a:buNone/>
              <a:tabLst/>
              <a:defRPr/>
            </a:pPr>
            <a:fld id="{010974C9-39F3-3947-8B5D-BF1F533E6409}" type="slidenum">
              <a:rPr kumimoji="0" lang="en-US" sz="800" b="1" i="0" u="none" strike="noStrike" kern="1200" cap="none" spc="0" normalizeH="0" baseline="0" noProof="0" smtClean="0">
                <a:ln>
                  <a:noFill/>
                </a:ln>
                <a:solidFill>
                  <a:srgbClr val="000000"/>
                </a:solidFill>
                <a:effectLst/>
                <a:uLnTx/>
                <a:uFillTx/>
                <a:latin typeface="GT Walsheim Bold" panose="02000503030000020003" pitchFamily="2" charset="77"/>
                <a:ea typeface="+mn-ea"/>
                <a:cs typeface="+mn-cs"/>
              </a:rPr>
              <a:pPr marL="0" marR="0" lvl="0" indent="0" algn="r" defTabSz="228554" rtl="0" eaLnBrk="1" fontAlgn="auto" latinLnBrk="0" hangingPunct="1">
                <a:lnSpc>
                  <a:spcPct val="100000"/>
                </a:lnSpc>
                <a:spcBef>
                  <a:spcPts val="0"/>
                </a:spcBef>
                <a:spcAft>
                  <a:spcPts val="0"/>
                </a:spcAft>
                <a:buClrTx/>
                <a:buSzTx/>
                <a:buFontTx/>
                <a:buNone/>
                <a:tabLst/>
                <a:defRPr/>
              </a:pPr>
              <a:t>16</a:t>
            </a:fld>
            <a:endParaRPr kumimoji="0" lang="en-US" sz="800" b="1" i="0" u="none" strike="noStrike" kern="1200" cap="none" spc="0" normalizeH="0" baseline="0" noProof="0" dirty="0">
              <a:ln>
                <a:noFill/>
              </a:ln>
              <a:solidFill>
                <a:srgbClr val="000000"/>
              </a:solidFill>
              <a:effectLst/>
              <a:uLnTx/>
              <a:uFillTx/>
              <a:latin typeface="GT Walsheim Bold" panose="02000503030000020003" pitchFamily="2" charset="77"/>
              <a:ea typeface="+mn-ea"/>
              <a:cs typeface="+mn-cs"/>
            </a:endParaRPr>
          </a:p>
        </p:txBody>
      </p:sp>
      <p:sp>
        <p:nvSpPr>
          <p:cNvPr id="16" name="Title 15">
            <a:extLst>
              <a:ext uri="{FF2B5EF4-FFF2-40B4-BE49-F238E27FC236}">
                <a16:creationId xmlns:a16="http://schemas.microsoft.com/office/drawing/2014/main" id="{E808B2E8-032A-4D97-89AF-FA0F263D71A6}"/>
              </a:ext>
            </a:extLst>
          </p:cNvPr>
          <p:cNvSpPr>
            <a:spLocks noGrp="1"/>
          </p:cNvSpPr>
          <p:nvPr>
            <p:ph type="title"/>
          </p:nvPr>
        </p:nvSpPr>
        <p:spPr/>
        <p:txBody>
          <a:bodyPr/>
          <a:lstStyle/>
          <a:p>
            <a:r>
              <a:rPr lang="en-US" dirty="0"/>
              <a:t>Key Takeaways </a:t>
            </a:r>
          </a:p>
        </p:txBody>
      </p:sp>
      <p:graphicFrame>
        <p:nvGraphicFramePr>
          <p:cNvPr id="6" name="Chart 5">
            <a:extLst>
              <a:ext uri="{FF2B5EF4-FFF2-40B4-BE49-F238E27FC236}">
                <a16:creationId xmlns:a16="http://schemas.microsoft.com/office/drawing/2014/main" id="{3C74D3DA-3D6A-428F-8EE6-D1ED5552A2EB}"/>
              </a:ext>
            </a:extLst>
          </p:cNvPr>
          <p:cNvGraphicFramePr>
            <a:graphicFrameLocks/>
          </p:cNvGraphicFramePr>
          <p:nvPr>
            <p:extLst>
              <p:ext uri="{D42A27DB-BD31-4B8C-83A1-F6EECF244321}">
                <p14:modId xmlns:p14="http://schemas.microsoft.com/office/powerpoint/2010/main" val="1772004427"/>
              </p:ext>
            </p:extLst>
          </p:nvPr>
        </p:nvGraphicFramePr>
        <p:xfrm>
          <a:off x="360608" y="1197735"/>
          <a:ext cx="6504809" cy="4533364"/>
        </p:xfrm>
        <a:graphic>
          <a:graphicData uri="http://schemas.openxmlformats.org/drawingml/2006/chart">
            <c:chart xmlns:c="http://schemas.openxmlformats.org/drawingml/2006/chart" xmlns:r="http://schemas.openxmlformats.org/officeDocument/2006/relationships" r:id="rId2"/>
          </a:graphicData>
        </a:graphic>
      </p:graphicFrame>
      <p:sp>
        <p:nvSpPr>
          <p:cNvPr id="9" name="Text Placeholder 16">
            <a:extLst>
              <a:ext uri="{FF2B5EF4-FFF2-40B4-BE49-F238E27FC236}">
                <a16:creationId xmlns:a16="http://schemas.microsoft.com/office/drawing/2014/main" id="{6301A5CD-1C5F-4C57-BBE4-6E67D1A78AA1}"/>
              </a:ext>
            </a:extLst>
          </p:cNvPr>
          <p:cNvSpPr>
            <a:spLocks noGrp="1"/>
          </p:cNvSpPr>
          <p:nvPr>
            <p:ph type="body" sz="quarter" idx="15"/>
          </p:nvPr>
        </p:nvSpPr>
        <p:spPr>
          <a:xfrm>
            <a:off x="7045722" y="918837"/>
            <a:ext cx="4671596" cy="4789407"/>
          </a:xfrm>
        </p:spPr>
        <p:txBody>
          <a:bodyPr anchor="ctr"/>
          <a:lstStyle/>
          <a:p>
            <a:r>
              <a:rPr lang="en-US" sz="2000" dirty="0"/>
              <a:t>2022 new home starts within EMSISD were significantly higher, up ~35%, as supply chain issues were resolved and demand returned</a:t>
            </a:r>
          </a:p>
          <a:p>
            <a:r>
              <a:rPr lang="en-US" sz="2000" dirty="0"/>
              <a:t>The district currently has 32 actively building subdivisions with approx. 2,870 lots available to build on </a:t>
            </a:r>
          </a:p>
          <a:p>
            <a:r>
              <a:rPr lang="en-US" sz="2000" dirty="0"/>
              <a:t>EMSISD has 19 future subdivisions with nearly 17,000 lots in the planning stages</a:t>
            </a:r>
          </a:p>
          <a:p>
            <a:r>
              <a:rPr lang="en-US" sz="2000" dirty="0"/>
              <a:t>Groundwork is underway on nearly 1,350 lots within 11 subdivisions</a:t>
            </a:r>
          </a:p>
          <a:p>
            <a:r>
              <a:rPr lang="en-US" sz="2000" dirty="0"/>
              <a:t>Eagle Mountain-Saginaw ISD is forecasted to enroll approx. 26,450 students by 2027/28 and nearly 30,000 by 2032/33</a:t>
            </a:r>
          </a:p>
        </p:txBody>
      </p:sp>
    </p:spTree>
    <p:extLst>
      <p:ext uri="{BB962C8B-B14F-4D97-AF65-F5344CB8AC3E}">
        <p14:creationId xmlns:p14="http://schemas.microsoft.com/office/powerpoint/2010/main" val="5184312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7207B91-D112-3B49-8275-1293CB8AAA85}"/>
              </a:ext>
            </a:extLst>
          </p:cNvPr>
          <p:cNvSpPr>
            <a:spLocks noGrp="1"/>
          </p:cNvSpPr>
          <p:nvPr>
            <p:ph type="sldNum" sz="quarter" idx="12"/>
          </p:nvPr>
        </p:nvSpPr>
        <p:spPr/>
        <p:txBody>
          <a:bodyPr/>
          <a:lstStyle/>
          <a:p>
            <a:pPr marL="0" marR="0" lvl="0" indent="0" algn="r" defTabSz="228554" rtl="0" eaLnBrk="1" fontAlgn="auto" latinLnBrk="0" hangingPunct="1">
              <a:lnSpc>
                <a:spcPct val="100000"/>
              </a:lnSpc>
              <a:spcBef>
                <a:spcPts val="0"/>
              </a:spcBef>
              <a:spcAft>
                <a:spcPts val="0"/>
              </a:spcAft>
              <a:buClrTx/>
              <a:buSzTx/>
              <a:buFontTx/>
              <a:buNone/>
              <a:tabLst/>
              <a:defRPr/>
            </a:pPr>
            <a:fld id="{010974C9-39F3-3947-8B5D-BF1F533E6409}" type="slidenum">
              <a:rPr kumimoji="0" lang="en-US" sz="1000" b="1" i="0" u="none" strike="noStrike" kern="1200" cap="none" spc="0" normalizeH="0" baseline="0" noProof="0" smtClean="0">
                <a:ln>
                  <a:noFill/>
                </a:ln>
                <a:solidFill>
                  <a:srgbClr val="000000"/>
                </a:solidFill>
                <a:effectLst/>
                <a:uLnTx/>
                <a:uFillTx/>
                <a:latin typeface="GT Walsheim Bold" panose="02000503030000020003" pitchFamily="2" charset="77"/>
                <a:ea typeface="+mn-ea"/>
                <a:cs typeface="+mn-cs"/>
              </a:rPr>
              <a:pPr marL="0" marR="0" lvl="0" indent="0" algn="r" defTabSz="228554" rtl="0" eaLnBrk="1" fontAlgn="auto" latinLnBrk="0" hangingPunct="1">
                <a:lnSpc>
                  <a:spcPct val="100000"/>
                </a:lnSpc>
                <a:spcBef>
                  <a:spcPts val="0"/>
                </a:spcBef>
                <a:spcAft>
                  <a:spcPts val="0"/>
                </a:spcAft>
                <a:buClrTx/>
                <a:buSzTx/>
                <a:buFontTx/>
                <a:buNone/>
                <a:tabLst/>
                <a:defRPr/>
              </a:pPr>
              <a:t>2</a:t>
            </a:fld>
            <a:endParaRPr kumimoji="0" lang="en-US" sz="1000" b="1" i="0" u="none" strike="noStrike" kern="1200" cap="none" spc="0" normalizeH="0" baseline="0" noProof="0" dirty="0">
              <a:ln>
                <a:noFill/>
              </a:ln>
              <a:solidFill>
                <a:srgbClr val="000000"/>
              </a:solidFill>
              <a:effectLst/>
              <a:uLnTx/>
              <a:uFillTx/>
              <a:latin typeface="GT Walsheim Bold" panose="02000503030000020003" pitchFamily="2" charset="77"/>
              <a:ea typeface="+mn-ea"/>
              <a:cs typeface="+mn-cs"/>
            </a:endParaRPr>
          </a:p>
        </p:txBody>
      </p:sp>
      <p:sp>
        <p:nvSpPr>
          <p:cNvPr id="11" name="Title 10">
            <a:extLst>
              <a:ext uri="{FF2B5EF4-FFF2-40B4-BE49-F238E27FC236}">
                <a16:creationId xmlns:a16="http://schemas.microsoft.com/office/drawing/2014/main" id="{4CD2865D-C385-44B2-8C10-A83D7CD5D20A}"/>
              </a:ext>
            </a:extLst>
          </p:cNvPr>
          <p:cNvSpPr>
            <a:spLocks noGrp="1"/>
          </p:cNvSpPr>
          <p:nvPr>
            <p:ph type="title"/>
          </p:nvPr>
        </p:nvSpPr>
        <p:spPr>
          <a:xfrm>
            <a:off x="879779" y="137588"/>
            <a:ext cx="6085215" cy="777139"/>
          </a:xfrm>
        </p:spPr>
        <p:txBody>
          <a:bodyPr/>
          <a:lstStyle/>
          <a:p>
            <a:r>
              <a:rPr lang="en-US" dirty="0"/>
              <a:t>Local Economic Conditions</a:t>
            </a:r>
          </a:p>
        </p:txBody>
      </p:sp>
      <p:graphicFrame>
        <p:nvGraphicFramePr>
          <p:cNvPr id="7" name="Chart 6">
            <a:extLst>
              <a:ext uri="{FF2B5EF4-FFF2-40B4-BE49-F238E27FC236}">
                <a16:creationId xmlns:a16="http://schemas.microsoft.com/office/drawing/2014/main" id="{F0926DA2-CF20-4443-AD64-14F6B35E9DEE}"/>
              </a:ext>
            </a:extLst>
          </p:cNvPr>
          <p:cNvGraphicFramePr>
            <a:graphicFrameLocks/>
          </p:cNvGraphicFramePr>
          <p:nvPr/>
        </p:nvGraphicFramePr>
        <p:xfrm>
          <a:off x="51516" y="1044648"/>
          <a:ext cx="9285667" cy="507273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Chart 5">
            <a:extLst>
              <a:ext uri="{FF2B5EF4-FFF2-40B4-BE49-F238E27FC236}">
                <a16:creationId xmlns:a16="http://schemas.microsoft.com/office/drawing/2014/main" id="{83DCDF39-D1A4-4215-8988-16AE456CF641}"/>
              </a:ext>
            </a:extLst>
          </p:cNvPr>
          <p:cNvGraphicFramePr>
            <a:graphicFrameLocks/>
          </p:cNvGraphicFramePr>
          <p:nvPr>
            <p:extLst>
              <p:ext uri="{D42A27DB-BD31-4B8C-83A1-F6EECF244321}">
                <p14:modId xmlns:p14="http://schemas.microsoft.com/office/powerpoint/2010/main" val="81681411"/>
              </p:ext>
            </p:extLst>
          </p:nvPr>
        </p:nvGraphicFramePr>
        <p:xfrm>
          <a:off x="8989454" y="1309691"/>
          <a:ext cx="3202546" cy="423861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2978544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hart 7">
            <a:extLst>
              <a:ext uri="{FF2B5EF4-FFF2-40B4-BE49-F238E27FC236}">
                <a16:creationId xmlns:a16="http://schemas.microsoft.com/office/drawing/2014/main" id="{041783CE-0AD0-4216-B7ED-88D764DFE166}"/>
              </a:ext>
            </a:extLst>
          </p:cNvPr>
          <p:cNvGraphicFramePr>
            <a:graphicFrameLocks/>
          </p:cNvGraphicFramePr>
          <p:nvPr>
            <p:extLst>
              <p:ext uri="{D42A27DB-BD31-4B8C-83A1-F6EECF244321}">
                <p14:modId xmlns:p14="http://schemas.microsoft.com/office/powerpoint/2010/main" val="2862046711"/>
              </p:ext>
            </p:extLst>
          </p:nvPr>
        </p:nvGraphicFramePr>
        <p:xfrm>
          <a:off x="129309" y="723640"/>
          <a:ext cx="11970327" cy="5659008"/>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 Placeholder 9"/>
          <p:cNvSpPr>
            <a:spLocks noGrp="1"/>
          </p:cNvSpPr>
          <p:nvPr>
            <p:ph type="body" sz="quarter" idx="17"/>
          </p:nvPr>
        </p:nvSpPr>
        <p:spPr>
          <a:xfrm>
            <a:off x="1336428" y="6371491"/>
            <a:ext cx="2743200" cy="376237"/>
          </a:xfrm>
        </p:spPr>
        <p:txBody>
          <a:bodyPr>
            <a:normAutofit/>
          </a:bodyPr>
          <a:lstStyle/>
          <a:p>
            <a:pPr marL="0" marR="0" algn="l">
              <a:lnSpc>
                <a:spcPct val="100000"/>
              </a:lnSpc>
              <a:spcBef>
                <a:spcPts val="0"/>
              </a:spcBef>
              <a:spcAft>
                <a:spcPts val="0"/>
              </a:spcAft>
              <a:buNone/>
            </a:pPr>
            <a:r>
              <a:rPr lang="en-US" sz="1100" b="0" i="1" u="none" cap="none" dirty="0">
                <a:solidFill>
                  <a:srgbClr val="BFBFBF">
                    <a:alpha val="100000"/>
                  </a:srgbClr>
                </a:solidFill>
                <a:latin typeface="GT Walsheim Thin" panose="00000300000000000000" pitchFamily="50" charset="0"/>
                <a:cs typeface="Walsheim"/>
              </a:rPr>
              <a:t>Source:  </a:t>
            </a:r>
            <a:r>
              <a:rPr lang="en-US" sz="1100" b="0" i="1" u="none" cap="none" dirty="0" err="1">
                <a:solidFill>
                  <a:srgbClr val="BFBFBF">
                    <a:alpha val="100000"/>
                  </a:srgbClr>
                </a:solidFill>
                <a:latin typeface="GT Walsheim Thin" panose="00000300000000000000" pitchFamily="50" charset="0"/>
                <a:cs typeface="Walsheim"/>
              </a:rPr>
              <a:t>Zonda</a:t>
            </a:r>
            <a:endParaRPr sz="1100" b="0" i="1" u="none" cap="none" dirty="0">
              <a:solidFill>
                <a:srgbClr val="BFBFBF">
                  <a:alpha val="100000"/>
                </a:srgbClr>
              </a:solidFill>
              <a:latin typeface="GT Walsheim Thin" panose="00000300000000000000" pitchFamily="50" charset="0"/>
              <a:cs typeface="Walsheim"/>
            </a:endParaRPr>
          </a:p>
        </p:txBody>
      </p:sp>
      <p:sp>
        <p:nvSpPr>
          <p:cNvPr id="2" name="Title 10"/>
          <p:cNvSpPr>
            <a:spLocks noGrp="1"/>
          </p:cNvSpPr>
          <p:nvPr>
            <p:ph type="title"/>
          </p:nvPr>
        </p:nvSpPr>
        <p:spPr>
          <a:xfrm>
            <a:off x="730801" y="103880"/>
            <a:ext cx="10515600" cy="346623"/>
          </a:xfrm>
        </p:spPr>
        <p:txBody>
          <a:bodyPr/>
          <a:lstStyle/>
          <a:p>
            <a:r>
              <a:rPr lang="en-US" dirty="0">
                <a:latin typeface="PP Woodland"/>
              </a:rPr>
              <a:t>DFW New Home Starts &amp; Closings</a:t>
            </a:r>
            <a:endParaRPr dirty="0"/>
          </a:p>
        </p:txBody>
      </p:sp>
      <p:sp>
        <p:nvSpPr>
          <p:cNvPr id="6" name="TextBox 5">
            <a:extLst>
              <a:ext uri="{FF2B5EF4-FFF2-40B4-BE49-F238E27FC236}">
                <a16:creationId xmlns:a16="http://schemas.microsoft.com/office/drawing/2014/main" id="{4FEFCFD8-5ACB-4F4F-9256-0766423707A8}"/>
              </a:ext>
            </a:extLst>
          </p:cNvPr>
          <p:cNvSpPr txBox="1"/>
          <p:nvPr/>
        </p:nvSpPr>
        <p:spPr>
          <a:xfrm>
            <a:off x="1144535" y="1175323"/>
            <a:ext cx="4018526" cy="1200329"/>
          </a:xfrm>
          <a:prstGeom prst="rect">
            <a:avLst/>
          </a:prstGeom>
          <a:solidFill>
            <a:schemeClr val="bg1"/>
          </a:solidFill>
          <a:ln>
            <a:solidFill>
              <a:schemeClr val="tx1"/>
            </a:solidFill>
          </a:ln>
        </p:spPr>
        <p:txBody>
          <a:bodyPr wrap="square" rtlCol="0">
            <a:spAutoFit/>
          </a:bodyPr>
          <a:lstStyle/>
          <a:p>
            <a:pPr marL="0" marR="0" lvl="0" indent="0" algn="ctr" defTabSz="228554" rtl="0" eaLnBrk="1" fontAlgn="auto" latinLnBrk="0" hangingPunct="1">
              <a:lnSpc>
                <a:spcPct val="100000"/>
              </a:lnSpc>
              <a:spcBef>
                <a:spcPts val="0"/>
              </a:spcBef>
              <a:spcAft>
                <a:spcPts val="0"/>
              </a:spcAft>
              <a:buClrTx/>
              <a:buSzTx/>
              <a:buFontTx/>
              <a:buNone/>
              <a:tabLst/>
              <a:defRPr/>
            </a:pPr>
            <a:r>
              <a:rPr kumimoji="0" lang="en-US" sz="1800" b="0" i="0" u="sng" strike="noStrike" kern="1200" cap="none" spc="0" normalizeH="0" baseline="0" noProof="0" dirty="0">
                <a:ln>
                  <a:noFill/>
                </a:ln>
                <a:solidFill>
                  <a:srgbClr val="000000"/>
                </a:solidFill>
                <a:effectLst/>
                <a:uLnTx/>
                <a:uFillTx/>
                <a:latin typeface="PP Woodland"/>
                <a:ea typeface="+mn-ea"/>
                <a:cs typeface="+mn-cs"/>
              </a:rPr>
              <a:t>Key Trends</a:t>
            </a:r>
          </a:p>
          <a:p>
            <a:pPr marL="0" marR="0" lvl="0" indent="0" algn="ctr" defTabSz="228554"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PP Woodland"/>
                <a:ea typeface="+mn-ea"/>
                <a:cs typeface="+mn-cs"/>
              </a:rPr>
              <a:t>Starts:  -23% YOY / -8% QOQ</a:t>
            </a:r>
          </a:p>
          <a:p>
            <a:pPr marL="0" marR="0" lvl="0" indent="0" algn="ctr" defTabSz="228554"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PP Woodland"/>
                <a:ea typeface="+mn-ea"/>
                <a:cs typeface="+mn-cs"/>
              </a:rPr>
              <a:t>Closings:  +5% YOY / +1% QOQ</a:t>
            </a:r>
          </a:p>
          <a:p>
            <a:pPr marL="0" marR="0" lvl="0" indent="0" algn="ctr" defTabSz="228554"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PP Woodland"/>
                <a:ea typeface="+mn-ea"/>
                <a:cs typeface="+mn-cs"/>
              </a:rPr>
              <a:t>Closings Exceed Starts by 5,455 Homes</a:t>
            </a:r>
          </a:p>
        </p:txBody>
      </p:sp>
    </p:spTree>
    <p:extLst>
      <p:ext uri="{BB962C8B-B14F-4D97-AF65-F5344CB8AC3E}">
        <p14:creationId xmlns:p14="http://schemas.microsoft.com/office/powerpoint/2010/main" val="36886961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7207B91-D112-3B49-8275-1293CB8AAA85}"/>
              </a:ext>
            </a:extLst>
          </p:cNvPr>
          <p:cNvSpPr>
            <a:spLocks noGrp="1"/>
          </p:cNvSpPr>
          <p:nvPr>
            <p:ph type="sldNum" sz="quarter" idx="12"/>
          </p:nvPr>
        </p:nvSpPr>
        <p:spPr/>
        <p:txBody>
          <a:bodyPr/>
          <a:lstStyle/>
          <a:p>
            <a:pPr marL="0" marR="0" lvl="0" indent="0" algn="r" defTabSz="228554" rtl="0" eaLnBrk="1" fontAlgn="auto" latinLnBrk="0" hangingPunct="1">
              <a:lnSpc>
                <a:spcPct val="100000"/>
              </a:lnSpc>
              <a:spcBef>
                <a:spcPts val="0"/>
              </a:spcBef>
              <a:spcAft>
                <a:spcPts val="0"/>
              </a:spcAft>
              <a:buClrTx/>
              <a:buSzTx/>
              <a:buFontTx/>
              <a:buNone/>
              <a:tabLst/>
              <a:defRPr/>
            </a:pPr>
            <a:fld id="{010974C9-39F3-3947-8B5D-BF1F533E6409}" type="slidenum">
              <a:rPr kumimoji="0" lang="en-US" sz="1000" b="1" i="0" u="none" strike="noStrike" kern="1200" cap="none" spc="0" normalizeH="0" baseline="0" noProof="0" smtClean="0">
                <a:ln>
                  <a:noFill/>
                </a:ln>
                <a:solidFill>
                  <a:srgbClr val="000000"/>
                </a:solidFill>
                <a:effectLst/>
                <a:uLnTx/>
                <a:uFillTx/>
                <a:latin typeface="GT Walsheim Bold" panose="02000503030000020003" pitchFamily="2" charset="77"/>
                <a:ea typeface="+mn-ea"/>
                <a:cs typeface="+mn-cs"/>
              </a:rPr>
              <a:pPr marL="0" marR="0" lvl="0" indent="0" algn="r" defTabSz="228554" rtl="0" eaLnBrk="1" fontAlgn="auto" latinLnBrk="0" hangingPunct="1">
                <a:lnSpc>
                  <a:spcPct val="100000"/>
                </a:lnSpc>
                <a:spcBef>
                  <a:spcPts val="0"/>
                </a:spcBef>
                <a:spcAft>
                  <a:spcPts val="0"/>
                </a:spcAft>
                <a:buClrTx/>
                <a:buSzTx/>
                <a:buFontTx/>
                <a:buNone/>
                <a:tabLst/>
                <a:defRPr/>
              </a:pPr>
              <a:t>4</a:t>
            </a:fld>
            <a:endParaRPr kumimoji="0" lang="en-US" sz="1000" b="1" i="0" u="none" strike="noStrike" kern="1200" cap="none" spc="0" normalizeH="0" baseline="0" noProof="0" dirty="0">
              <a:ln>
                <a:noFill/>
              </a:ln>
              <a:solidFill>
                <a:srgbClr val="000000"/>
              </a:solidFill>
              <a:effectLst/>
              <a:uLnTx/>
              <a:uFillTx/>
              <a:latin typeface="GT Walsheim Bold" panose="02000503030000020003" pitchFamily="2" charset="77"/>
              <a:ea typeface="+mn-ea"/>
              <a:cs typeface="+mn-cs"/>
            </a:endParaRPr>
          </a:p>
        </p:txBody>
      </p:sp>
      <p:sp>
        <p:nvSpPr>
          <p:cNvPr id="11" name="Title 10">
            <a:extLst>
              <a:ext uri="{FF2B5EF4-FFF2-40B4-BE49-F238E27FC236}">
                <a16:creationId xmlns:a16="http://schemas.microsoft.com/office/drawing/2014/main" id="{4CD2865D-C385-44B2-8C10-A83D7CD5D20A}"/>
              </a:ext>
            </a:extLst>
          </p:cNvPr>
          <p:cNvSpPr>
            <a:spLocks noGrp="1"/>
          </p:cNvSpPr>
          <p:nvPr>
            <p:ph type="title"/>
          </p:nvPr>
        </p:nvSpPr>
        <p:spPr>
          <a:xfrm>
            <a:off x="844617" y="204908"/>
            <a:ext cx="8924534" cy="466897"/>
          </a:xfrm>
          <a:prstGeom prst="rect">
            <a:avLst/>
          </a:prstGeom>
          <a:solidFill>
            <a:srgbClr val="E9FAF4"/>
          </a:solidFill>
        </p:spPr>
        <p:txBody>
          <a:bodyPr/>
          <a:lstStyle/>
          <a:p>
            <a:r>
              <a:rPr lang="en-US" sz="2800" dirty="0"/>
              <a:t>Housing Market Trends: Multi-family Market- March 2023</a:t>
            </a:r>
          </a:p>
        </p:txBody>
      </p:sp>
      <p:pic>
        <p:nvPicPr>
          <p:cNvPr id="3" name="Picture 2">
            <a:extLst>
              <a:ext uri="{FF2B5EF4-FFF2-40B4-BE49-F238E27FC236}">
                <a16:creationId xmlns:a16="http://schemas.microsoft.com/office/drawing/2014/main" id="{4B6E0105-D655-46A5-A4E9-EE43125FA3BC}"/>
              </a:ext>
            </a:extLst>
          </p:cNvPr>
          <p:cNvPicPr>
            <a:picLocks noChangeAspect="1"/>
          </p:cNvPicPr>
          <p:nvPr/>
        </p:nvPicPr>
        <p:blipFill>
          <a:blip r:embed="rId2"/>
          <a:stretch>
            <a:fillRect/>
          </a:stretch>
        </p:blipFill>
        <p:spPr>
          <a:xfrm>
            <a:off x="0" y="1261759"/>
            <a:ext cx="12192000" cy="4448565"/>
          </a:xfrm>
          <a:prstGeom prst="rect">
            <a:avLst/>
          </a:prstGeom>
        </p:spPr>
      </p:pic>
    </p:spTree>
    <p:extLst>
      <p:ext uri="{BB962C8B-B14F-4D97-AF65-F5344CB8AC3E}">
        <p14:creationId xmlns:p14="http://schemas.microsoft.com/office/powerpoint/2010/main" val="26179873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7207B91-D112-3B49-8275-1293CB8AAA85}"/>
              </a:ext>
            </a:extLst>
          </p:cNvPr>
          <p:cNvSpPr>
            <a:spLocks noGrp="1"/>
          </p:cNvSpPr>
          <p:nvPr>
            <p:ph type="sldNum" sz="quarter" idx="12"/>
          </p:nvPr>
        </p:nvSpPr>
        <p:spPr/>
        <p:txBody>
          <a:bodyPr/>
          <a:lstStyle/>
          <a:p>
            <a:pPr marL="0" marR="0" lvl="0" indent="0" algn="r" defTabSz="228554" rtl="0" eaLnBrk="1" fontAlgn="auto" latinLnBrk="0" hangingPunct="1">
              <a:lnSpc>
                <a:spcPct val="100000"/>
              </a:lnSpc>
              <a:spcBef>
                <a:spcPts val="0"/>
              </a:spcBef>
              <a:spcAft>
                <a:spcPts val="0"/>
              </a:spcAft>
              <a:buClrTx/>
              <a:buSzTx/>
              <a:buFontTx/>
              <a:buNone/>
              <a:tabLst/>
              <a:defRPr/>
            </a:pPr>
            <a:fld id="{010974C9-39F3-3947-8B5D-BF1F533E6409}" type="slidenum">
              <a:rPr kumimoji="0" lang="en-US" sz="1000" b="1" i="0" u="none" strike="noStrike" kern="1200" cap="none" spc="0" normalizeH="0" baseline="0" noProof="0" smtClean="0">
                <a:ln>
                  <a:noFill/>
                </a:ln>
                <a:solidFill>
                  <a:srgbClr val="000000"/>
                </a:solidFill>
                <a:effectLst/>
                <a:uLnTx/>
                <a:uFillTx/>
                <a:latin typeface="GT Walsheim Bold" panose="02000503030000020003" pitchFamily="2" charset="77"/>
                <a:ea typeface="+mn-ea"/>
                <a:cs typeface="+mn-cs"/>
              </a:rPr>
              <a:pPr marL="0" marR="0" lvl="0" indent="0" algn="r" defTabSz="228554" rtl="0" eaLnBrk="1" fontAlgn="auto" latinLnBrk="0" hangingPunct="1">
                <a:lnSpc>
                  <a:spcPct val="100000"/>
                </a:lnSpc>
                <a:spcBef>
                  <a:spcPts val="0"/>
                </a:spcBef>
                <a:spcAft>
                  <a:spcPts val="0"/>
                </a:spcAft>
                <a:buClrTx/>
                <a:buSzTx/>
                <a:buFontTx/>
                <a:buNone/>
                <a:tabLst/>
                <a:defRPr/>
              </a:pPr>
              <a:t>5</a:t>
            </a:fld>
            <a:endParaRPr kumimoji="0" lang="en-US" sz="1000" b="1" i="0" u="none" strike="noStrike" kern="1200" cap="none" spc="0" normalizeH="0" baseline="0" noProof="0" dirty="0">
              <a:ln>
                <a:noFill/>
              </a:ln>
              <a:solidFill>
                <a:srgbClr val="000000"/>
              </a:solidFill>
              <a:effectLst/>
              <a:uLnTx/>
              <a:uFillTx/>
              <a:latin typeface="GT Walsheim Bold" panose="02000503030000020003" pitchFamily="2" charset="77"/>
              <a:ea typeface="+mn-ea"/>
              <a:cs typeface="+mn-cs"/>
            </a:endParaRPr>
          </a:p>
        </p:txBody>
      </p:sp>
      <p:sp>
        <p:nvSpPr>
          <p:cNvPr id="11" name="Title 10">
            <a:extLst>
              <a:ext uri="{FF2B5EF4-FFF2-40B4-BE49-F238E27FC236}">
                <a16:creationId xmlns:a16="http://schemas.microsoft.com/office/drawing/2014/main" id="{4CD2865D-C385-44B2-8C10-A83D7CD5D20A}"/>
              </a:ext>
            </a:extLst>
          </p:cNvPr>
          <p:cNvSpPr>
            <a:spLocks noGrp="1"/>
          </p:cNvSpPr>
          <p:nvPr>
            <p:ph type="title"/>
          </p:nvPr>
        </p:nvSpPr>
        <p:spPr>
          <a:xfrm>
            <a:off x="1277825" y="65143"/>
            <a:ext cx="6857107" cy="914400"/>
          </a:xfrm>
          <a:prstGeom prst="rect">
            <a:avLst/>
          </a:prstGeom>
        </p:spPr>
        <p:txBody>
          <a:bodyPr/>
          <a:lstStyle/>
          <a:p>
            <a:r>
              <a:rPr lang="en-US" sz="2800" dirty="0"/>
              <a:t>DFW New Home Ranking Report</a:t>
            </a:r>
            <a:br>
              <a:rPr lang="en-US" sz="2800" dirty="0"/>
            </a:br>
            <a:r>
              <a:rPr lang="en-US" sz="1800" dirty="0"/>
              <a:t>ISD Ranked by Annual Closings – 1Q23</a:t>
            </a:r>
            <a:endParaRPr lang="en-US" sz="2800" dirty="0"/>
          </a:p>
        </p:txBody>
      </p:sp>
      <p:sp>
        <p:nvSpPr>
          <p:cNvPr id="23" name="TextBox 22">
            <a:extLst>
              <a:ext uri="{FF2B5EF4-FFF2-40B4-BE49-F238E27FC236}">
                <a16:creationId xmlns:a16="http://schemas.microsoft.com/office/drawing/2014/main" id="{5AE91B68-B5E6-4C58-AE45-F92B53ECDBD7}"/>
              </a:ext>
            </a:extLst>
          </p:cNvPr>
          <p:cNvSpPr txBox="1"/>
          <p:nvPr/>
        </p:nvSpPr>
        <p:spPr>
          <a:xfrm>
            <a:off x="3875299" y="6345939"/>
            <a:ext cx="4441402"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Based on additional </a:t>
            </a:r>
            <a:r>
              <a:rPr kumimoji="0" lang="en-US" sz="10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Zonda</a:t>
            </a:r>
            <a:r>
              <a:rPr kumimoji="0" lang="en-US" sz="10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Education housing research</a:t>
            </a:r>
          </a:p>
        </p:txBody>
      </p:sp>
      <p:graphicFrame>
        <p:nvGraphicFramePr>
          <p:cNvPr id="4" name="Table 3">
            <a:extLst>
              <a:ext uri="{FF2B5EF4-FFF2-40B4-BE49-F238E27FC236}">
                <a16:creationId xmlns:a16="http://schemas.microsoft.com/office/drawing/2014/main" id="{CB40BEF8-E63A-4799-8082-409D8DB6BFC1}"/>
              </a:ext>
            </a:extLst>
          </p:cNvPr>
          <p:cNvGraphicFramePr>
            <a:graphicFrameLocks noGrp="1"/>
          </p:cNvGraphicFramePr>
          <p:nvPr>
            <p:extLst>
              <p:ext uri="{D42A27DB-BD31-4B8C-83A1-F6EECF244321}">
                <p14:modId xmlns:p14="http://schemas.microsoft.com/office/powerpoint/2010/main" val="3861258774"/>
              </p:ext>
            </p:extLst>
          </p:nvPr>
        </p:nvGraphicFramePr>
        <p:xfrm>
          <a:off x="1277825" y="843565"/>
          <a:ext cx="9038153" cy="5518275"/>
        </p:xfrm>
        <a:graphic>
          <a:graphicData uri="http://schemas.openxmlformats.org/drawingml/2006/table">
            <a:tbl>
              <a:tblPr/>
              <a:tblGrid>
                <a:gridCol w="542504">
                  <a:extLst>
                    <a:ext uri="{9D8B030D-6E8A-4147-A177-3AD203B41FA5}">
                      <a16:colId xmlns:a16="http://schemas.microsoft.com/office/drawing/2014/main" val="234300500"/>
                    </a:ext>
                  </a:extLst>
                </a:gridCol>
                <a:gridCol w="2198374">
                  <a:extLst>
                    <a:ext uri="{9D8B030D-6E8A-4147-A177-3AD203B41FA5}">
                      <a16:colId xmlns:a16="http://schemas.microsoft.com/office/drawing/2014/main" val="1697283934"/>
                    </a:ext>
                  </a:extLst>
                </a:gridCol>
                <a:gridCol w="2003367">
                  <a:extLst>
                    <a:ext uri="{9D8B030D-6E8A-4147-A177-3AD203B41FA5}">
                      <a16:colId xmlns:a16="http://schemas.microsoft.com/office/drawing/2014/main" val="3263116482"/>
                    </a:ext>
                  </a:extLst>
                </a:gridCol>
                <a:gridCol w="1501931">
                  <a:extLst>
                    <a:ext uri="{9D8B030D-6E8A-4147-A177-3AD203B41FA5}">
                      <a16:colId xmlns:a16="http://schemas.microsoft.com/office/drawing/2014/main" val="1907626402"/>
                    </a:ext>
                  </a:extLst>
                </a:gridCol>
                <a:gridCol w="1004913">
                  <a:extLst>
                    <a:ext uri="{9D8B030D-6E8A-4147-A177-3AD203B41FA5}">
                      <a16:colId xmlns:a16="http://schemas.microsoft.com/office/drawing/2014/main" val="2458394431"/>
                    </a:ext>
                  </a:extLst>
                </a:gridCol>
                <a:gridCol w="893532">
                  <a:extLst>
                    <a:ext uri="{9D8B030D-6E8A-4147-A177-3AD203B41FA5}">
                      <a16:colId xmlns:a16="http://schemas.microsoft.com/office/drawing/2014/main" val="3024523050"/>
                    </a:ext>
                  </a:extLst>
                </a:gridCol>
                <a:gridCol w="893532">
                  <a:extLst>
                    <a:ext uri="{9D8B030D-6E8A-4147-A177-3AD203B41FA5}">
                      <a16:colId xmlns:a16="http://schemas.microsoft.com/office/drawing/2014/main" val="2512010645"/>
                    </a:ext>
                  </a:extLst>
                </a:gridCol>
              </a:tblGrid>
              <a:tr h="262184">
                <a:tc>
                  <a:txBody>
                    <a:bodyPr/>
                    <a:lstStyle/>
                    <a:p>
                      <a:pPr algn="ctr" fontAlgn="b"/>
                      <a:r>
                        <a:rPr lang="en-US" sz="1600" b="1" i="0" u="none" strike="noStrike">
                          <a:solidFill>
                            <a:srgbClr val="000000"/>
                          </a:solidFill>
                          <a:effectLst/>
                          <a:latin typeface="Calibri" panose="020F0502020204030204" pitchFamily="34" charset="0"/>
                        </a:rPr>
                        <a:t>Rank</a:t>
                      </a:r>
                    </a:p>
                  </a:txBody>
                  <a:tcPr marL="12481" marR="12481" marT="1248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solidFill>
                  </a:tcPr>
                </a:tc>
                <a:tc>
                  <a:txBody>
                    <a:bodyPr/>
                    <a:lstStyle/>
                    <a:p>
                      <a:pPr algn="ctr" fontAlgn="b"/>
                      <a:r>
                        <a:rPr lang="en-US" sz="1600" b="1" i="0" u="none" strike="noStrike" dirty="0">
                          <a:solidFill>
                            <a:srgbClr val="000000"/>
                          </a:solidFill>
                          <a:effectLst/>
                          <a:latin typeface="Calibri" panose="020F0502020204030204" pitchFamily="34" charset="0"/>
                        </a:rPr>
                        <a:t>District Name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solidFill>
                  </a:tcPr>
                </a:tc>
                <a:tc>
                  <a:txBody>
                    <a:bodyPr/>
                    <a:lstStyle/>
                    <a:p>
                      <a:pPr algn="ctr" fontAlgn="b"/>
                      <a:r>
                        <a:rPr lang="en-US" sz="1600" b="1" i="0" u="none" strike="noStrike">
                          <a:solidFill>
                            <a:srgbClr val="000000"/>
                          </a:solidFill>
                          <a:effectLst/>
                          <a:latin typeface="Calibri" panose="020F0502020204030204" pitchFamily="34" charset="0"/>
                        </a:rPr>
                        <a:t>Annual Starts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solidFill>
                  </a:tcPr>
                </a:tc>
                <a:tc>
                  <a:txBody>
                    <a:bodyPr/>
                    <a:lstStyle/>
                    <a:p>
                      <a:pPr algn="ctr" fontAlgn="b"/>
                      <a:r>
                        <a:rPr lang="en-US" sz="1600" b="1" i="0" u="none" strike="noStrike">
                          <a:solidFill>
                            <a:srgbClr val="000000"/>
                          </a:solidFill>
                          <a:effectLst/>
                          <a:latin typeface="Calibri" panose="020F0502020204030204" pitchFamily="34" charset="0"/>
                        </a:rPr>
                        <a:t>Annual Closings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solidFill>
                  </a:tcPr>
                </a:tc>
                <a:tc>
                  <a:txBody>
                    <a:bodyPr/>
                    <a:lstStyle/>
                    <a:p>
                      <a:pPr algn="ctr" fontAlgn="b"/>
                      <a:r>
                        <a:rPr lang="en-US" sz="1600" b="1" i="0" u="none" strike="noStrike" dirty="0">
                          <a:solidFill>
                            <a:srgbClr val="000000"/>
                          </a:solidFill>
                          <a:effectLst/>
                          <a:latin typeface="Calibri" panose="020F0502020204030204" pitchFamily="34" charset="0"/>
                        </a:rPr>
                        <a:t>Inventory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solidFill>
                  </a:tcPr>
                </a:tc>
                <a:tc>
                  <a:txBody>
                    <a:bodyPr/>
                    <a:lstStyle/>
                    <a:p>
                      <a:pPr algn="ctr" fontAlgn="b"/>
                      <a:r>
                        <a:rPr lang="en-US" sz="1600" b="1" i="0" u="none" strike="noStrike">
                          <a:solidFill>
                            <a:srgbClr val="000000"/>
                          </a:solidFill>
                          <a:effectLst/>
                          <a:latin typeface="Calibri" panose="020F0502020204030204" pitchFamily="34" charset="0"/>
                        </a:rPr>
                        <a:t>VDL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solidFill>
                  </a:tcPr>
                </a:tc>
                <a:tc>
                  <a:txBody>
                    <a:bodyPr/>
                    <a:lstStyle/>
                    <a:p>
                      <a:pPr algn="ctr" fontAlgn="b"/>
                      <a:r>
                        <a:rPr lang="en-US" sz="1600" b="1" i="0" u="none" strike="noStrike" dirty="0">
                          <a:solidFill>
                            <a:srgbClr val="000000"/>
                          </a:solidFill>
                          <a:effectLst/>
                          <a:latin typeface="Calibri" panose="020F0502020204030204" pitchFamily="34" charset="0"/>
                        </a:rPr>
                        <a:t>Future</a:t>
                      </a:r>
                    </a:p>
                  </a:txBody>
                  <a:tcPr marL="12481" marR="12481" marT="1248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solidFill>
                  </a:tcPr>
                </a:tc>
                <a:extLst>
                  <a:ext uri="{0D108BD9-81ED-4DB2-BD59-A6C34878D82A}">
                    <a16:rowId xmlns:a16="http://schemas.microsoft.com/office/drawing/2014/main" val="2552007775"/>
                  </a:ext>
                </a:extLst>
              </a:tr>
              <a:tr h="262184">
                <a:tc>
                  <a:txBody>
                    <a:bodyPr/>
                    <a:lstStyle/>
                    <a:p>
                      <a:pPr algn="ctr" fontAlgn="b"/>
                      <a:r>
                        <a:rPr lang="en-US" sz="1500" b="0" i="0" u="none" strike="noStrike" dirty="0">
                          <a:solidFill>
                            <a:srgbClr val="000000"/>
                          </a:solidFill>
                          <a:effectLst/>
                          <a:latin typeface="Calibri" panose="020F0502020204030204" pitchFamily="34" charset="0"/>
                        </a:rPr>
                        <a:t>1</a:t>
                      </a:r>
                    </a:p>
                  </a:txBody>
                  <a:tcPr marL="12481" marR="12481" marT="1248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1600" b="0" i="0" u="none" strike="noStrike" dirty="0">
                          <a:solidFill>
                            <a:srgbClr val="000000"/>
                          </a:solidFill>
                          <a:effectLst/>
                          <a:latin typeface="Calibri" panose="020F0502020204030204" pitchFamily="34" charset="0"/>
                        </a:rPr>
                        <a:t>NORTHWEST ISD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tc>
                  <a:txBody>
                    <a:bodyPr/>
                    <a:lstStyle/>
                    <a:p>
                      <a:pPr algn="ctr" fontAlgn="b"/>
                      <a:r>
                        <a:rPr lang="en-US" sz="1600" b="0" i="0" u="none" strike="noStrike" dirty="0">
                          <a:solidFill>
                            <a:srgbClr val="000000"/>
                          </a:solidFill>
                          <a:effectLst/>
                          <a:latin typeface="Calibri" panose="020F0502020204030204" pitchFamily="34" charset="0"/>
                        </a:rPr>
                        <a:t>2,763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tc>
                  <a:txBody>
                    <a:bodyPr/>
                    <a:lstStyle/>
                    <a:p>
                      <a:pPr algn="ctr" fontAlgn="b"/>
                      <a:r>
                        <a:rPr lang="en-US" sz="1600" b="0" i="0" u="none" strike="noStrike" dirty="0">
                          <a:solidFill>
                            <a:srgbClr val="000000"/>
                          </a:solidFill>
                          <a:effectLst/>
                          <a:latin typeface="Calibri" panose="020F0502020204030204" pitchFamily="34" charset="0"/>
                        </a:rPr>
                        <a:t>3,529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tc>
                  <a:txBody>
                    <a:bodyPr/>
                    <a:lstStyle/>
                    <a:p>
                      <a:pPr algn="ctr" fontAlgn="b"/>
                      <a:r>
                        <a:rPr lang="en-US" sz="1600" b="0" i="0" u="none" strike="noStrike">
                          <a:solidFill>
                            <a:srgbClr val="000000"/>
                          </a:solidFill>
                          <a:effectLst/>
                          <a:latin typeface="Calibri" panose="020F0502020204030204" pitchFamily="34" charset="0"/>
                        </a:rPr>
                        <a:t>1,675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tc>
                  <a:txBody>
                    <a:bodyPr/>
                    <a:lstStyle/>
                    <a:p>
                      <a:pPr algn="ctr" fontAlgn="b"/>
                      <a:r>
                        <a:rPr lang="en-US" sz="1600" b="0" i="0" u="none" strike="noStrike" dirty="0">
                          <a:solidFill>
                            <a:srgbClr val="000000"/>
                          </a:solidFill>
                          <a:effectLst/>
                          <a:latin typeface="Calibri" panose="020F0502020204030204" pitchFamily="34" charset="0"/>
                        </a:rPr>
                        <a:t>5,254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tc>
                  <a:txBody>
                    <a:bodyPr/>
                    <a:lstStyle/>
                    <a:p>
                      <a:pPr algn="ctr" fontAlgn="b"/>
                      <a:r>
                        <a:rPr lang="en-US" sz="1600" b="0" i="0" u="none" strike="noStrike" dirty="0">
                          <a:solidFill>
                            <a:srgbClr val="000000"/>
                          </a:solidFill>
                          <a:effectLst/>
                          <a:latin typeface="Calibri" panose="020F0502020204030204" pitchFamily="34" charset="0"/>
                        </a:rPr>
                        <a:t>39,591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extLst>
                  <a:ext uri="{0D108BD9-81ED-4DB2-BD59-A6C34878D82A}">
                    <a16:rowId xmlns:a16="http://schemas.microsoft.com/office/drawing/2014/main" val="1433156326"/>
                  </a:ext>
                </a:extLst>
              </a:tr>
              <a:tr h="262184">
                <a:tc>
                  <a:txBody>
                    <a:bodyPr/>
                    <a:lstStyle/>
                    <a:p>
                      <a:pPr algn="ctr" fontAlgn="b"/>
                      <a:r>
                        <a:rPr lang="en-US" sz="1500" b="0" i="0" u="none" strike="noStrike">
                          <a:solidFill>
                            <a:srgbClr val="000000"/>
                          </a:solidFill>
                          <a:effectLst/>
                          <a:latin typeface="Calibri" panose="020F0502020204030204" pitchFamily="34" charset="0"/>
                        </a:rPr>
                        <a:t>2</a:t>
                      </a:r>
                    </a:p>
                  </a:txBody>
                  <a:tcPr marL="12481" marR="12481" marT="1248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tc>
                  <a:txBody>
                    <a:bodyPr/>
                    <a:lstStyle/>
                    <a:p>
                      <a:pPr algn="l" fontAlgn="b"/>
                      <a:r>
                        <a:rPr lang="en-US" sz="1600" b="0" i="0" u="none" strike="noStrike" dirty="0">
                          <a:solidFill>
                            <a:srgbClr val="000000"/>
                          </a:solidFill>
                          <a:effectLst/>
                          <a:latin typeface="Calibri" panose="020F0502020204030204" pitchFamily="34" charset="0"/>
                        </a:rPr>
                        <a:t>DENTON ISD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tc>
                  <a:txBody>
                    <a:bodyPr/>
                    <a:lstStyle/>
                    <a:p>
                      <a:pPr algn="ctr" fontAlgn="b"/>
                      <a:r>
                        <a:rPr lang="en-US" sz="1600" b="0" i="0" u="none" strike="noStrike" dirty="0">
                          <a:solidFill>
                            <a:srgbClr val="000000"/>
                          </a:solidFill>
                          <a:effectLst/>
                          <a:latin typeface="Calibri" panose="020F0502020204030204" pitchFamily="34" charset="0"/>
                        </a:rPr>
                        <a:t>2,129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tc>
                  <a:txBody>
                    <a:bodyPr/>
                    <a:lstStyle/>
                    <a:p>
                      <a:pPr algn="ctr" fontAlgn="b"/>
                      <a:r>
                        <a:rPr lang="en-US" sz="1600" b="0" i="0" u="none" strike="noStrike" dirty="0">
                          <a:solidFill>
                            <a:srgbClr val="000000"/>
                          </a:solidFill>
                          <a:effectLst/>
                          <a:latin typeface="Calibri" panose="020F0502020204030204" pitchFamily="34" charset="0"/>
                        </a:rPr>
                        <a:t>2,828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tc>
                  <a:txBody>
                    <a:bodyPr/>
                    <a:lstStyle/>
                    <a:p>
                      <a:pPr algn="ctr" fontAlgn="b"/>
                      <a:r>
                        <a:rPr lang="en-US" sz="1600" b="0" i="0" u="none" strike="noStrike" dirty="0">
                          <a:solidFill>
                            <a:srgbClr val="000000"/>
                          </a:solidFill>
                          <a:effectLst/>
                          <a:latin typeface="Calibri" panose="020F0502020204030204" pitchFamily="34" charset="0"/>
                        </a:rPr>
                        <a:t>1,580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tc>
                  <a:txBody>
                    <a:bodyPr/>
                    <a:lstStyle/>
                    <a:p>
                      <a:pPr algn="ctr" fontAlgn="b"/>
                      <a:r>
                        <a:rPr lang="en-US" sz="1600" b="0" i="0" u="none" strike="noStrike" dirty="0">
                          <a:solidFill>
                            <a:srgbClr val="000000"/>
                          </a:solidFill>
                          <a:effectLst/>
                          <a:latin typeface="Calibri" panose="020F0502020204030204" pitchFamily="34" charset="0"/>
                        </a:rPr>
                        <a:t>4,345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tc>
                  <a:txBody>
                    <a:bodyPr/>
                    <a:lstStyle/>
                    <a:p>
                      <a:pPr algn="ctr" fontAlgn="b"/>
                      <a:r>
                        <a:rPr lang="en-US" sz="1600" b="0" i="0" u="none" strike="noStrike" dirty="0">
                          <a:solidFill>
                            <a:srgbClr val="000000"/>
                          </a:solidFill>
                          <a:effectLst/>
                          <a:latin typeface="Calibri" panose="020F0502020204030204" pitchFamily="34" charset="0"/>
                        </a:rPr>
                        <a:t>28,200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extLst>
                  <a:ext uri="{0D108BD9-81ED-4DB2-BD59-A6C34878D82A}">
                    <a16:rowId xmlns:a16="http://schemas.microsoft.com/office/drawing/2014/main" val="1471718336"/>
                  </a:ext>
                </a:extLst>
              </a:tr>
              <a:tr h="262184">
                <a:tc>
                  <a:txBody>
                    <a:bodyPr/>
                    <a:lstStyle/>
                    <a:p>
                      <a:pPr algn="ctr" fontAlgn="b"/>
                      <a:r>
                        <a:rPr lang="en-US" sz="1500" b="0" i="0" u="none" strike="noStrike" dirty="0">
                          <a:solidFill>
                            <a:srgbClr val="000000"/>
                          </a:solidFill>
                          <a:effectLst/>
                          <a:latin typeface="Calibri" panose="020F0502020204030204" pitchFamily="34" charset="0"/>
                        </a:rPr>
                        <a:t>3</a:t>
                      </a:r>
                    </a:p>
                  </a:txBody>
                  <a:tcPr marL="12481" marR="12481" marT="1248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tc>
                  <a:txBody>
                    <a:bodyPr/>
                    <a:lstStyle/>
                    <a:p>
                      <a:pPr algn="l" fontAlgn="b"/>
                      <a:r>
                        <a:rPr lang="en-US" sz="1600" b="0" i="0" u="none" strike="noStrike">
                          <a:solidFill>
                            <a:srgbClr val="000000"/>
                          </a:solidFill>
                          <a:effectLst/>
                          <a:latin typeface="Calibri" panose="020F0502020204030204" pitchFamily="34" charset="0"/>
                        </a:rPr>
                        <a:t>PROSPER ISD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tc>
                  <a:txBody>
                    <a:bodyPr/>
                    <a:lstStyle/>
                    <a:p>
                      <a:pPr algn="ctr" fontAlgn="b"/>
                      <a:r>
                        <a:rPr lang="en-US" sz="1600" b="0" i="0" u="none" strike="noStrike" dirty="0">
                          <a:solidFill>
                            <a:srgbClr val="000000"/>
                          </a:solidFill>
                          <a:effectLst/>
                          <a:latin typeface="Calibri" panose="020F0502020204030204" pitchFamily="34" charset="0"/>
                        </a:rPr>
                        <a:t>2,476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tc>
                  <a:txBody>
                    <a:bodyPr/>
                    <a:lstStyle/>
                    <a:p>
                      <a:pPr algn="ctr" fontAlgn="b"/>
                      <a:r>
                        <a:rPr lang="en-US" sz="1600" b="0" i="0" u="none" strike="noStrike">
                          <a:solidFill>
                            <a:srgbClr val="000000"/>
                          </a:solidFill>
                          <a:effectLst/>
                          <a:latin typeface="Calibri" panose="020F0502020204030204" pitchFamily="34" charset="0"/>
                        </a:rPr>
                        <a:t>2,620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tc>
                  <a:txBody>
                    <a:bodyPr/>
                    <a:lstStyle/>
                    <a:p>
                      <a:pPr algn="ctr" fontAlgn="b"/>
                      <a:r>
                        <a:rPr lang="en-US" sz="1600" b="0" i="0" u="none" strike="noStrike" dirty="0">
                          <a:solidFill>
                            <a:srgbClr val="000000"/>
                          </a:solidFill>
                          <a:effectLst/>
                          <a:latin typeface="Calibri" panose="020F0502020204030204" pitchFamily="34" charset="0"/>
                        </a:rPr>
                        <a:t>1,877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tc>
                  <a:txBody>
                    <a:bodyPr/>
                    <a:lstStyle/>
                    <a:p>
                      <a:pPr algn="ctr" fontAlgn="b"/>
                      <a:r>
                        <a:rPr lang="en-US" sz="1600" b="0" i="0" u="none" strike="noStrike" dirty="0">
                          <a:solidFill>
                            <a:srgbClr val="000000"/>
                          </a:solidFill>
                          <a:effectLst/>
                          <a:latin typeface="Calibri" panose="020F0502020204030204" pitchFamily="34" charset="0"/>
                        </a:rPr>
                        <a:t>3,228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tc>
                  <a:txBody>
                    <a:bodyPr/>
                    <a:lstStyle/>
                    <a:p>
                      <a:pPr algn="ctr" fontAlgn="b"/>
                      <a:r>
                        <a:rPr lang="en-US" sz="1600" b="0" i="0" u="none" strike="noStrike" dirty="0">
                          <a:solidFill>
                            <a:srgbClr val="000000"/>
                          </a:solidFill>
                          <a:effectLst/>
                          <a:latin typeface="Calibri" panose="020F0502020204030204" pitchFamily="34" charset="0"/>
                        </a:rPr>
                        <a:t>19,136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extLst>
                  <a:ext uri="{0D108BD9-81ED-4DB2-BD59-A6C34878D82A}">
                    <a16:rowId xmlns:a16="http://schemas.microsoft.com/office/drawing/2014/main" val="1263658332"/>
                  </a:ext>
                </a:extLst>
              </a:tr>
              <a:tr h="262184">
                <a:tc>
                  <a:txBody>
                    <a:bodyPr/>
                    <a:lstStyle/>
                    <a:p>
                      <a:pPr algn="ctr" fontAlgn="b"/>
                      <a:r>
                        <a:rPr lang="en-US" sz="1500" b="0" i="0" u="none" strike="noStrike" dirty="0">
                          <a:solidFill>
                            <a:srgbClr val="000000"/>
                          </a:solidFill>
                          <a:effectLst/>
                          <a:latin typeface="Calibri" panose="020F0502020204030204" pitchFamily="34" charset="0"/>
                        </a:rPr>
                        <a:t>4</a:t>
                      </a:r>
                    </a:p>
                  </a:txBody>
                  <a:tcPr marL="12481" marR="12481" marT="1248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1600" b="0" i="0" u="none" strike="noStrike">
                          <a:solidFill>
                            <a:srgbClr val="000000"/>
                          </a:solidFill>
                          <a:effectLst/>
                          <a:latin typeface="Calibri" panose="020F0502020204030204" pitchFamily="34" charset="0"/>
                        </a:rPr>
                        <a:t>PRINCETON ISD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tc>
                  <a:txBody>
                    <a:bodyPr/>
                    <a:lstStyle/>
                    <a:p>
                      <a:pPr algn="ctr" fontAlgn="b"/>
                      <a:r>
                        <a:rPr lang="en-US" sz="1600" b="0" i="0" u="none" strike="noStrike" dirty="0">
                          <a:solidFill>
                            <a:srgbClr val="000000"/>
                          </a:solidFill>
                          <a:effectLst/>
                          <a:latin typeface="Calibri" panose="020F0502020204030204" pitchFamily="34" charset="0"/>
                        </a:rPr>
                        <a:t>2,033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tc>
                  <a:txBody>
                    <a:bodyPr/>
                    <a:lstStyle/>
                    <a:p>
                      <a:pPr algn="ctr" fontAlgn="b"/>
                      <a:r>
                        <a:rPr lang="en-US" sz="1600" b="0" i="0" u="none" strike="noStrike">
                          <a:solidFill>
                            <a:srgbClr val="000000"/>
                          </a:solidFill>
                          <a:effectLst/>
                          <a:latin typeface="Calibri" panose="020F0502020204030204" pitchFamily="34" charset="0"/>
                        </a:rPr>
                        <a:t>2,104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tc>
                  <a:txBody>
                    <a:bodyPr/>
                    <a:lstStyle/>
                    <a:p>
                      <a:pPr algn="ctr" fontAlgn="b"/>
                      <a:r>
                        <a:rPr lang="en-US" sz="1600" b="0" i="0" u="none" strike="noStrike">
                          <a:solidFill>
                            <a:srgbClr val="000000"/>
                          </a:solidFill>
                          <a:effectLst/>
                          <a:latin typeface="Calibri" panose="020F0502020204030204" pitchFamily="34" charset="0"/>
                        </a:rPr>
                        <a:t>1,026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tc>
                  <a:txBody>
                    <a:bodyPr/>
                    <a:lstStyle/>
                    <a:p>
                      <a:pPr algn="ctr" fontAlgn="b"/>
                      <a:r>
                        <a:rPr lang="en-US" sz="1600" b="0" i="0" u="none" strike="noStrike">
                          <a:solidFill>
                            <a:srgbClr val="000000"/>
                          </a:solidFill>
                          <a:effectLst/>
                          <a:latin typeface="Calibri" panose="020F0502020204030204" pitchFamily="34" charset="0"/>
                        </a:rPr>
                        <a:t>2,472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tc>
                  <a:txBody>
                    <a:bodyPr/>
                    <a:lstStyle/>
                    <a:p>
                      <a:pPr algn="ctr" fontAlgn="b"/>
                      <a:r>
                        <a:rPr lang="en-US" sz="1600" b="0" i="0" u="none" strike="noStrike" dirty="0">
                          <a:solidFill>
                            <a:srgbClr val="000000"/>
                          </a:solidFill>
                          <a:effectLst/>
                          <a:latin typeface="Calibri" panose="020F0502020204030204" pitchFamily="34" charset="0"/>
                        </a:rPr>
                        <a:t>8,904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extLst>
                  <a:ext uri="{0D108BD9-81ED-4DB2-BD59-A6C34878D82A}">
                    <a16:rowId xmlns:a16="http://schemas.microsoft.com/office/drawing/2014/main" val="394629585"/>
                  </a:ext>
                </a:extLst>
              </a:tr>
              <a:tr h="262184">
                <a:tc>
                  <a:txBody>
                    <a:bodyPr/>
                    <a:lstStyle/>
                    <a:p>
                      <a:pPr algn="ctr" fontAlgn="b"/>
                      <a:r>
                        <a:rPr lang="en-US" sz="1500" b="0" i="0" u="none" strike="noStrike" dirty="0">
                          <a:solidFill>
                            <a:srgbClr val="000000"/>
                          </a:solidFill>
                          <a:effectLst/>
                          <a:latin typeface="Calibri" panose="020F0502020204030204" pitchFamily="34" charset="0"/>
                        </a:rPr>
                        <a:t>5</a:t>
                      </a:r>
                    </a:p>
                  </a:txBody>
                  <a:tcPr marL="12481" marR="12481" marT="1248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tc>
                  <a:txBody>
                    <a:bodyPr/>
                    <a:lstStyle/>
                    <a:p>
                      <a:pPr algn="l" fontAlgn="b"/>
                      <a:r>
                        <a:rPr lang="en-US" sz="1600" b="0" i="0" u="none" strike="noStrike">
                          <a:solidFill>
                            <a:srgbClr val="000000"/>
                          </a:solidFill>
                          <a:effectLst/>
                          <a:latin typeface="Calibri" panose="020F0502020204030204" pitchFamily="34" charset="0"/>
                        </a:rPr>
                        <a:t>FORNEY ISD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tc>
                  <a:txBody>
                    <a:bodyPr/>
                    <a:lstStyle/>
                    <a:p>
                      <a:pPr algn="ctr" fontAlgn="b"/>
                      <a:r>
                        <a:rPr lang="en-US" sz="1600" b="0" i="0" u="none" strike="noStrike" dirty="0">
                          <a:solidFill>
                            <a:srgbClr val="000000"/>
                          </a:solidFill>
                          <a:effectLst/>
                          <a:latin typeface="Calibri" panose="020F0502020204030204" pitchFamily="34" charset="0"/>
                        </a:rPr>
                        <a:t>1,225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tc>
                  <a:txBody>
                    <a:bodyPr/>
                    <a:lstStyle/>
                    <a:p>
                      <a:pPr algn="ctr" fontAlgn="b"/>
                      <a:r>
                        <a:rPr lang="en-US" sz="1600" b="0" i="0" u="none" strike="noStrike" dirty="0">
                          <a:solidFill>
                            <a:srgbClr val="000000"/>
                          </a:solidFill>
                          <a:effectLst/>
                          <a:latin typeface="Calibri" panose="020F0502020204030204" pitchFamily="34" charset="0"/>
                        </a:rPr>
                        <a:t>1,917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tc>
                  <a:txBody>
                    <a:bodyPr/>
                    <a:lstStyle/>
                    <a:p>
                      <a:pPr algn="ctr" fontAlgn="b"/>
                      <a:r>
                        <a:rPr lang="en-US" sz="1600" b="0" i="0" u="none" strike="noStrike">
                          <a:solidFill>
                            <a:srgbClr val="000000"/>
                          </a:solidFill>
                          <a:effectLst/>
                          <a:latin typeface="Calibri" panose="020F0502020204030204" pitchFamily="34" charset="0"/>
                        </a:rPr>
                        <a:t>810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tc>
                  <a:txBody>
                    <a:bodyPr/>
                    <a:lstStyle/>
                    <a:p>
                      <a:pPr algn="ctr" fontAlgn="b"/>
                      <a:r>
                        <a:rPr lang="en-US" sz="1600" b="0" i="0" u="none" strike="noStrike">
                          <a:solidFill>
                            <a:srgbClr val="000000"/>
                          </a:solidFill>
                          <a:effectLst/>
                          <a:latin typeface="Calibri" panose="020F0502020204030204" pitchFamily="34" charset="0"/>
                        </a:rPr>
                        <a:t>4,434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tc>
                  <a:txBody>
                    <a:bodyPr/>
                    <a:lstStyle/>
                    <a:p>
                      <a:pPr algn="ctr" fontAlgn="b"/>
                      <a:r>
                        <a:rPr lang="en-US" sz="1600" b="0" i="0" u="none" strike="noStrike" dirty="0">
                          <a:solidFill>
                            <a:srgbClr val="000000"/>
                          </a:solidFill>
                          <a:effectLst/>
                          <a:latin typeface="Calibri" panose="020F0502020204030204" pitchFamily="34" charset="0"/>
                        </a:rPr>
                        <a:t>19,895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extLst>
                  <a:ext uri="{0D108BD9-81ED-4DB2-BD59-A6C34878D82A}">
                    <a16:rowId xmlns:a16="http://schemas.microsoft.com/office/drawing/2014/main" val="2564881042"/>
                  </a:ext>
                </a:extLst>
              </a:tr>
              <a:tr h="262184">
                <a:tc>
                  <a:txBody>
                    <a:bodyPr/>
                    <a:lstStyle/>
                    <a:p>
                      <a:pPr algn="ctr" fontAlgn="b"/>
                      <a:r>
                        <a:rPr lang="en-US" sz="1500" b="0" i="0" u="none" strike="noStrike" dirty="0">
                          <a:solidFill>
                            <a:srgbClr val="000000"/>
                          </a:solidFill>
                          <a:effectLst/>
                          <a:latin typeface="Calibri" panose="020F0502020204030204" pitchFamily="34" charset="0"/>
                        </a:rPr>
                        <a:t>6</a:t>
                      </a:r>
                    </a:p>
                  </a:txBody>
                  <a:tcPr marL="12481" marR="12481" marT="1248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tc>
                  <a:txBody>
                    <a:bodyPr/>
                    <a:lstStyle/>
                    <a:p>
                      <a:pPr algn="l" fontAlgn="b"/>
                      <a:r>
                        <a:rPr lang="en-US" sz="1600" b="0" i="0" u="none" strike="noStrike">
                          <a:solidFill>
                            <a:srgbClr val="000000"/>
                          </a:solidFill>
                          <a:effectLst/>
                          <a:latin typeface="Calibri" panose="020F0502020204030204" pitchFamily="34" charset="0"/>
                        </a:rPr>
                        <a:t>ROYSE CITY ISD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tc>
                  <a:txBody>
                    <a:bodyPr/>
                    <a:lstStyle/>
                    <a:p>
                      <a:pPr algn="ctr" fontAlgn="b"/>
                      <a:r>
                        <a:rPr lang="en-US" sz="1600" b="0" i="0" u="none" strike="noStrike">
                          <a:solidFill>
                            <a:srgbClr val="000000"/>
                          </a:solidFill>
                          <a:effectLst/>
                          <a:latin typeface="Calibri" panose="020F0502020204030204" pitchFamily="34" charset="0"/>
                        </a:rPr>
                        <a:t>1,322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tc>
                  <a:txBody>
                    <a:bodyPr/>
                    <a:lstStyle/>
                    <a:p>
                      <a:pPr algn="ctr" fontAlgn="b"/>
                      <a:r>
                        <a:rPr lang="en-US" sz="1600" b="0" i="0" u="none" strike="noStrike" dirty="0">
                          <a:solidFill>
                            <a:srgbClr val="000000"/>
                          </a:solidFill>
                          <a:effectLst/>
                          <a:latin typeface="Calibri" panose="020F0502020204030204" pitchFamily="34" charset="0"/>
                        </a:rPr>
                        <a:t>1,608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tc>
                  <a:txBody>
                    <a:bodyPr/>
                    <a:lstStyle/>
                    <a:p>
                      <a:pPr algn="ctr" fontAlgn="b"/>
                      <a:r>
                        <a:rPr lang="en-US" sz="1600" b="0" i="0" u="none" strike="noStrike">
                          <a:solidFill>
                            <a:srgbClr val="000000"/>
                          </a:solidFill>
                          <a:effectLst/>
                          <a:latin typeface="Calibri" panose="020F0502020204030204" pitchFamily="34" charset="0"/>
                        </a:rPr>
                        <a:t>717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tc>
                  <a:txBody>
                    <a:bodyPr/>
                    <a:lstStyle/>
                    <a:p>
                      <a:pPr algn="ctr" fontAlgn="b"/>
                      <a:r>
                        <a:rPr lang="en-US" sz="1600" b="0" i="0" u="none" strike="noStrike">
                          <a:solidFill>
                            <a:srgbClr val="000000"/>
                          </a:solidFill>
                          <a:effectLst/>
                          <a:latin typeface="Calibri" panose="020F0502020204030204" pitchFamily="34" charset="0"/>
                        </a:rPr>
                        <a:t>1,850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tc>
                  <a:txBody>
                    <a:bodyPr/>
                    <a:lstStyle/>
                    <a:p>
                      <a:pPr algn="ctr" fontAlgn="b"/>
                      <a:r>
                        <a:rPr lang="en-US" sz="1600" b="0" i="0" u="none" strike="noStrike">
                          <a:solidFill>
                            <a:srgbClr val="000000"/>
                          </a:solidFill>
                          <a:effectLst/>
                          <a:latin typeface="Calibri" panose="020F0502020204030204" pitchFamily="34" charset="0"/>
                        </a:rPr>
                        <a:t>8,446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extLst>
                  <a:ext uri="{0D108BD9-81ED-4DB2-BD59-A6C34878D82A}">
                    <a16:rowId xmlns:a16="http://schemas.microsoft.com/office/drawing/2014/main" val="2737097283"/>
                  </a:ext>
                </a:extLst>
              </a:tr>
              <a:tr h="262184">
                <a:tc>
                  <a:txBody>
                    <a:bodyPr/>
                    <a:lstStyle/>
                    <a:p>
                      <a:pPr algn="ctr" fontAlgn="b"/>
                      <a:r>
                        <a:rPr lang="en-US" sz="1500" b="0" i="0" u="none" strike="noStrike" dirty="0">
                          <a:solidFill>
                            <a:srgbClr val="000000"/>
                          </a:solidFill>
                          <a:effectLst/>
                          <a:latin typeface="Calibri" panose="020F0502020204030204" pitchFamily="34" charset="0"/>
                        </a:rPr>
                        <a:t>7</a:t>
                      </a:r>
                    </a:p>
                  </a:txBody>
                  <a:tcPr marL="12481" marR="12481" marT="1248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tc>
                  <a:txBody>
                    <a:bodyPr/>
                    <a:lstStyle/>
                    <a:p>
                      <a:pPr algn="l" fontAlgn="b"/>
                      <a:r>
                        <a:rPr lang="en-US" sz="1600" b="0" i="0" u="none" strike="noStrike">
                          <a:solidFill>
                            <a:srgbClr val="000000"/>
                          </a:solidFill>
                          <a:effectLst/>
                          <a:latin typeface="Calibri" panose="020F0502020204030204" pitchFamily="34" charset="0"/>
                        </a:rPr>
                        <a:t>FRISCO ISD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tc>
                  <a:txBody>
                    <a:bodyPr/>
                    <a:lstStyle/>
                    <a:p>
                      <a:pPr algn="ctr" fontAlgn="b"/>
                      <a:r>
                        <a:rPr lang="en-US" sz="1600" b="0" i="0" u="none" strike="noStrike">
                          <a:solidFill>
                            <a:srgbClr val="000000"/>
                          </a:solidFill>
                          <a:effectLst/>
                          <a:latin typeface="Calibri" panose="020F0502020204030204" pitchFamily="34" charset="0"/>
                        </a:rPr>
                        <a:t>1,004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tc>
                  <a:txBody>
                    <a:bodyPr/>
                    <a:lstStyle/>
                    <a:p>
                      <a:pPr algn="ctr" fontAlgn="b"/>
                      <a:r>
                        <a:rPr lang="en-US" sz="1600" b="0" i="0" u="none" strike="noStrike" dirty="0">
                          <a:solidFill>
                            <a:srgbClr val="000000"/>
                          </a:solidFill>
                          <a:effectLst/>
                          <a:latin typeface="Calibri" panose="020F0502020204030204" pitchFamily="34" charset="0"/>
                        </a:rPr>
                        <a:t>1,553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tc>
                  <a:txBody>
                    <a:bodyPr/>
                    <a:lstStyle/>
                    <a:p>
                      <a:pPr algn="ctr" fontAlgn="b"/>
                      <a:r>
                        <a:rPr lang="en-US" sz="1600" b="0" i="0" u="none" strike="noStrike">
                          <a:solidFill>
                            <a:srgbClr val="000000"/>
                          </a:solidFill>
                          <a:effectLst/>
                          <a:latin typeface="Calibri" panose="020F0502020204030204" pitchFamily="34" charset="0"/>
                        </a:rPr>
                        <a:t>689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tc>
                  <a:txBody>
                    <a:bodyPr/>
                    <a:lstStyle/>
                    <a:p>
                      <a:pPr algn="ctr" fontAlgn="b"/>
                      <a:r>
                        <a:rPr lang="en-US" sz="1600" b="0" i="0" u="none" strike="noStrike">
                          <a:solidFill>
                            <a:srgbClr val="000000"/>
                          </a:solidFill>
                          <a:effectLst/>
                          <a:latin typeface="Calibri" panose="020F0502020204030204" pitchFamily="34" charset="0"/>
                        </a:rPr>
                        <a:t>1,906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tc>
                  <a:txBody>
                    <a:bodyPr/>
                    <a:lstStyle/>
                    <a:p>
                      <a:pPr algn="ctr" fontAlgn="b"/>
                      <a:r>
                        <a:rPr lang="en-US" sz="1600" b="0" i="0" u="none" strike="noStrike">
                          <a:solidFill>
                            <a:srgbClr val="000000"/>
                          </a:solidFill>
                          <a:effectLst/>
                          <a:latin typeface="Calibri" panose="020F0502020204030204" pitchFamily="34" charset="0"/>
                        </a:rPr>
                        <a:t>9,134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extLst>
                  <a:ext uri="{0D108BD9-81ED-4DB2-BD59-A6C34878D82A}">
                    <a16:rowId xmlns:a16="http://schemas.microsoft.com/office/drawing/2014/main" val="253836014"/>
                  </a:ext>
                </a:extLst>
              </a:tr>
              <a:tr h="262184">
                <a:tc>
                  <a:txBody>
                    <a:bodyPr/>
                    <a:lstStyle/>
                    <a:p>
                      <a:pPr algn="ctr" fontAlgn="b"/>
                      <a:r>
                        <a:rPr lang="en-US" sz="1500" b="0" i="0" u="none" strike="noStrike" dirty="0">
                          <a:solidFill>
                            <a:srgbClr val="000000"/>
                          </a:solidFill>
                          <a:effectLst/>
                          <a:latin typeface="Calibri" panose="020F0502020204030204" pitchFamily="34" charset="0"/>
                        </a:rPr>
                        <a:t>8</a:t>
                      </a:r>
                    </a:p>
                  </a:txBody>
                  <a:tcPr marL="12481" marR="12481" marT="1248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tc>
                  <a:txBody>
                    <a:bodyPr/>
                    <a:lstStyle/>
                    <a:p>
                      <a:pPr algn="l" fontAlgn="b"/>
                      <a:r>
                        <a:rPr lang="en-US" sz="1600" b="0" i="0" u="none" strike="noStrike">
                          <a:solidFill>
                            <a:srgbClr val="000000"/>
                          </a:solidFill>
                          <a:effectLst/>
                          <a:latin typeface="Calibri" panose="020F0502020204030204" pitchFamily="34" charset="0"/>
                        </a:rPr>
                        <a:t>CRANDALL ISD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tc>
                  <a:txBody>
                    <a:bodyPr/>
                    <a:lstStyle/>
                    <a:p>
                      <a:pPr algn="ctr" fontAlgn="b"/>
                      <a:r>
                        <a:rPr lang="en-US" sz="1600" b="0" i="0" u="none" strike="noStrike">
                          <a:solidFill>
                            <a:srgbClr val="000000"/>
                          </a:solidFill>
                          <a:effectLst/>
                          <a:latin typeface="Calibri" panose="020F0502020204030204" pitchFamily="34" charset="0"/>
                        </a:rPr>
                        <a:t>1,382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tc>
                  <a:txBody>
                    <a:bodyPr/>
                    <a:lstStyle/>
                    <a:p>
                      <a:pPr algn="ctr" fontAlgn="b"/>
                      <a:r>
                        <a:rPr lang="en-US" sz="1600" b="0" i="0" u="none" strike="noStrike" dirty="0">
                          <a:solidFill>
                            <a:srgbClr val="000000"/>
                          </a:solidFill>
                          <a:effectLst/>
                          <a:latin typeface="Calibri" panose="020F0502020204030204" pitchFamily="34" charset="0"/>
                        </a:rPr>
                        <a:t>1,497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tc>
                  <a:txBody>
                    <a:bodyPr/>
                    <a:lstStyle/>
                    <a:p>
                      <a:pPr algn="ctr" fontAlgn="b"/>
                      <a:r>
                        <a:rPr lang="en-US" sz="1600" b="0" i="0" u="none" strike="noStrike" dirty="0">
                          <a:solidFill>
                            <a:srgbClr val="000000"/>
                          </a:solidFill>
                          <a:effectLst/>
                          <a:latin typeface="Calibri" panose="020F0502020204030204" pitchFamily="34" charset="0"/>
                        </a:rPr>
                        <a:t>406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tc>
                  <a:txBody>
                    <a:bodyPr/>
                    <a:lstStyle/>
                    <a:p>
                      <a:pPr algn="ctr" fontAlgn="b"/>
                      <a:r>
                        <a:rPr lang="en-US" sz="1600" b="0" i="0" u="none" strike="noStrike">
                          <a:solidFill>
                            <a:srgbClr val="000000"/>
                          </a:solidFill>
                          <a:effectLst/>
                          <a:latin typeface="Calibri" panose="020F0502020204030204" pitchFamily="34" charset="0"/>
                        </a:rPr>
                        <a:t>1,253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tc>
                  <a:txBody>
                    <a:bodyPr/>
                    <a:lstStyle/>
                    <a:p>
                      <a:pPr algn="ctr" fontAlgn="b"/>
                      <a:r>
                        <a:rPr lang="en-US" sz="1600" b="0" i="0" u="none" strike="noStrike">
                          <a:solidFill>
                            <a:srgbClr val="000000"/>
                          </a:solidFill>
                          <a:effectLst/>
                          <a:latin typeface="Calibri" panose="020F0502020204030204" pitchFamily="34" charset="0"/>
                        </a:rPr>
                        <a:t>18,282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extLst>
                  <a:ext uri="{0D108BD9-81ED-4DB2-BD59-A6C34878D82A}">
                    <a16:rowId xmlns:a16="http://schemas.microsoft.com/office/drawing/2014/main" val="2785235326"/>
                  </a:ext>
                </a:extLst>
              </a:tr>
              <a:tr h="262184">
                <a:tc>
                  <a:txBody>
                    <a:bodyPr/>
                    <a:lstStyle/>
                    <a:p>
                      <a:pPr algn="ctr" fontAlgn="b"/>
                      <a:r>
                        <a:rPr lang="en-US" sz="1500" b="0" i="0" u="none" strike="noStrike" dirty="0">
                          <a:solidFill>
                            <a:srgbClr val="000000"/>
                          </a:solidFill>
                          <a:effectLst/>
                          <a:latin typeface="Calibri" panose="020F0502020204030204" pitchFamily="34" charset="0"/>
                        </a:rPr>
                        <a:t>9</a:t>
                      </a:r>
                    </a:p>
                  </a:txBody>
                  <a:tcPr marL="12481" marR="12481" marT="1248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tc>
                  <a:txBody>
                    <a:bodyPr/>
                    <a:lstStyle/>
                    <a:p>
                      <a:pPr algn="l" fontAlgn="b"/>
                      <a:r>
                        <a:rPr lang="en-US" sz="1600" b="0" i="0" u="none" strike="noStrike">
                          <a:solidFill>
                            <a:srgbClr val="000000"/>
                          </a:solidFill>
                          <a:effectLst/>
                          <a:latin typeface="Calibri" panose="020F0502020204030204" pitchFamily="34" charset="0"/>
                        </a:rPr>
                        <a:t>DALLAS ISD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tc>
                  <a:txBody>
                    <a:bodyPr/>
                    <a:lstStyle/>
                    <a:p>
                      <a:pPr algn="ctr" fontAlgn="b"/>
                      <a:r>
                        <a:rPr lang="en-US" sz="1600" b="0" i="0" u="none" strike="noStrike">
                          <a:solidFill>
                            <a:srgbClr val="000000"/>
                          </a:solidFill>
                          <a:effectLst/>
                          <a:latin typeface="Calibri" panose="020F0502020204030204" pitchFamily="34" charset="0"/>
                        </a:rPr>
                        <a:t>1,792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tc>
                  <a:txBody>
                    <a:bodyPr/>
                    <a:lstStyle/>
                    <a:p>
                      <a:pPr algn="ctr" fontAlgn="b"/>
                      <a:r>
                        <a:rPr lang="en-US" sz="1600" b="0" i="0" u="none" strike="noStrike">
                          <a:solidFill>
                            <a:srgbClr val="000000"/>
                          </a:solidFill>
                          <a:effectLst/>
                          <a:latin typeface="Calibri" panose="020F0502020204030204" pitchFamily="34" charset="0"/>
                        </a:rPr>
                        <a:t>1,415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tc>
                  <a:txBody>
                    <a:bodyPr/>
                    <a:lstStyle/>
                    <a:p>
                      <a:pPr algn="ctr" fontAlgn="b"/>
                      <a:r>
                        <a:rPr lang="en-US" sz="1600" b="0" i="0" u="none" strike="noStrike" dirty="0">
                          <a:solidFill>
                            <a:srgbClr val="000000"/>
                          </a:solidFill>
                          <a:effectLst/>
                          <a:latin typeface="Calibri" panose="020F0502020204030204" pitchFamily="34" charset="0"/>
                        </a:rPr>
                        <a:t>1,953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tc>
                  <a:txBody>
                    <a:bodyPr/>
                    <a:lstStyle/>
                    <a:p>
                      <a:pPr algn="ctr" fontAlgn="b"/>
                      <a:r>
                        <a:rPr lang="en-US" sz="1600" b="0" i="0" u="none" strike="noStrike" dirty="0">
                          <a:solidFill>
                            <a:srgbClr val="000000"/>
                          </a:solidFill>
                          <a:effectLst/>
                          <a:latin typeface="Calibri" panose="020F0502020204030204" pitchFamily="34" charset="0"/>
                        </a:rPr>
                        <a:t>1,813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tc>
                  <a:txBody>
                    <a:bodyPr/>
                    <a:lstStyle/>
                    <a:p>
                      <a:pPr algn="ctr" fontAlgn="b"/>
                      <a:r>
                        <a:rPr lang="en-US" sz="1600" b="0" i="0" u="none" strike="noStrike">
                          <a:solidFill>
                            <a:srgbClr val="000000"/>
                          </a:solidFill>
                          <a:effectLst/>
                          <a:latin typeface="Calibri" panose="020F0502020204030204" pitchFamily="34" charset="0"/>
                        </a:rPr>
                        <a:t>6,237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extLst>
                  <a:ext uri="{0D108BD9-81ED-4DB2-BD59-A6C34878D82A}">
                    <a16:rowId xmlns:a16="http://schemas.microsoft.com/office/drawing/2014/main" val="3133376623"/>
                  </a:ext>
                </a:extLst>
              </a:tr>
              <a:tr h="262184">
                <a:tc>
                  <a:txBody>
                    <a:bodyPr/>
                    <a:lstStyle/>
                    <a:p>
                      <a:pPr algn="ctr" fontAlgn="b"/>
                      <a:r>
                        <a:rPr lang="en-US" sz="1500" b="0" i="0" u="none" strike="noStrike" dirty="0">
                          <a:solidFill>
                            <a:srgbClr val="000000"/>
                          </a:solidFill>
                          <a:effectLst/>
                          <a:latin typeface="Calibri" panose="020F0502020204030204" pitchFamily="34" charset="0"/>
                        </a:rPr>
                        <a:t>10</a:t>
                      </a:r>
                    </a:p>
                  </a:txBody>
                  <a:tcPr marL="12481" marR="12481" marT="1248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tc>
                  <a:txBody>
                    <a:bodyPr/>
                    <a:lstStyle/>
                    <a:p>
                      <a:pPr algn="l" fontAlgn="b"/>
                      <a:r>
                        <a:rPr lang="en-US" sz="1600" b="0" i="0" u="none" strike="noStrike">
                          <a:solidFill>
                            <a:srgbClr val="000000"/>
                          </a:solidFill>
                          <a:effectLst/>
                          <a:latin typeface="Calibri" panose="020F0502020204030204" pitchFamily="34" charset="0"/>
                        </a:rPr>
                        <a:t>AUBREY ISD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tc>
                  <a:txBody>
                    <a:bodyPr/>
                    <a:lstStyle/>
                    <a:p>
                      <a:pPr algn="ctr" fontAlgn="b"/>
                      <a:r>
                        <a:rPr lang="en-US" sz="1600" b="0" i="0" u="none" strike="noStrike">
                          <a:solidFill>
                            <a:srgbClr val="000000"/>
                          </a:solidFill>
                          <a:effectLst/>
                          <a:latin typeface="Calibri" panose="020F0502020204030204" pitchFamily="34" charset="0"/>
                        </a:rPr>
                        <a:t>985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tc>
                  <a:txBody>
                    <a:bodyPr/>
                    <a:lstStyle/>
                    <a:p>
                      <a:pPr algn="ctr" fontAlgn="b"/>
                      <a:r>
                        <a:rPr lang="en-US" sz="1600" b="0" i="0" u="none" strike="noStrike">
                          <a:solidFill>
                            <a:srgbClr val="000000"/>
                          </a:solidFill>
                          <a:effectLst/>
                          <a:latin typeface="Calibri" panose="020F0502020204030204" pitchFamily="34" charset="0"/>
                        </a:rPr>
                        <a:t>1,343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tc>
                  <a:txBody>
                    <a:bodyPr/>
                    <a:lstStyle/>
                    <a:p>
                      <a:pPr algn="ctr" fontAlgn="b"/>
                      <a:r>
                        <a:rPr lang="en-US" sz="1600" b="0" i="0" u="none" strike="noStrike" dirty="0">
                          <a:solidFill>
                            <a:srgbClr val="000000"/>
                          </a:solidFill>
                          <a:effectLst/>
                          <a:latin typeface="Calibri" panose="020F0502020204030204" pitchFamily="34" charset="0"/>
                        </a:rPr>
                        <a:t>452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tc>
                  <a:txBody>
                    <a:bodyPr/>
                    <a:lstStyle/>
                    <a:p>
                      <a:pPr algn="ctr" fontAlgn="b"/>
                      <a:r>
                        <a:rPr lang="en-US" sz="1600" b="0" i="0" u="none" strike="noStrike" dirty="0">
                          <a:solidFill>
                            <a:srgbClr val="000000"/>
                          </a:solidFill>
                          <a:effectLst/>
                          <a:latin typeface="Calibri" panose="020F0502020204030204" pitchFamily="34" charset="0"/>
                        </a:rPr>
                        <a:t>1,586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tc>
                  <a:txBody>
                    <a:bodyPr/>
                    <a:lstStyle/>
                    <a:p>
                      <a:pPr algn="ctr" fontAlgn="b"/>
                      <a:r>
                        <a:rPr lang="en-US" sz="1600" b="0" i="0" u="none" strike="noStrike" dirty="0">
                          <a:solidFill>
                            <a:srgbClr val="000000"/>
                          </a:solidFill>
                          <a:effectLst/>
                          <a:latin typeface="Calibri" panose="020F0502020204030204" pitchFamily="34" charset="0"/>
                        </a:rPr>
                        <a:t>5,113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extLst>
                  <a:ext uri="{0D108BD9-81ED-4DB2-BD59-A6C34878D82A}">
                    <a16:rowId xmlns:a16="http://schemas.microsoft.com/office/drawing/2014/main" val="64414998"/>
                  </a:ext>
                </a:extLst>
              </a:tr>
              <a:tr h="262184">
                <a:tc>
                  <a:txBody>
                    <a:bodyPr/>
                    <a:lstStyle/>
                    <a:p>
                      <a:pPr algn="ctr" fontAlgn="b"/>
                      <a:r>
                        <a:rPr lang="en-US" sz="1500" b="1" i="0" u="none" strike="noStrike" dirty="0">
                          <a:solidFill>
                            <a:srgbClr val="000000"/>
                          </a:solidFill>
                          <a:effectLst/>
                          <a:latin typeface="Calibri" panose="020F0502020204030204" pitchFamily="34" charset="0"/>
                        </a:rPr>
                        <a:t>11</a:t>
                      </a:r>
                    </a:p>
                  </a:txBody>
                  <a:tcPr marL="12481" marR="12481" marT="1248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F2DF"/>
                    </a:solidFill>
                  </a:tcPr>
                </a:tc>
                <a:tc>
                  <a:txBody>
                    <a:bodyPr/>
                    <a:lstStyle/>
                    <a:p>
                      <a:pPr algn="l" fontAlgn="b"/>
                      <a:r>
                        <a:rPr lang="en-US" sz="1600" b="1" i="0" u="none" strike="noStrike" dirty="0">
                          <a:solidFill>
                            <a:srgbClr val="000000"/>
                          </a:solidFill>
                          <a:effectLst/>
                          <a:latin typeface="Calibri" panose="020F0502020204030204" pitchFamily="34" charset="0"/>
                        </a:rPr>
                        <a:t>EAGLE MT-SAGINAW ISD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F2DF"/>
                    </a:solidFill>
                  </a:tcPr>
                </a:tc>
                <a:tc>
                  <a:txBody>
                    <a:bodyPr/>
                    <a:lstStyle/>
                    <a:p>
                      <a:pPr algn="ctr" fontAlgn="b"/>
                      <a:r>
                        <a:rPr lang="en-US" sz="1600" b="1" i="0" u="none" strike="noStrike" dirty="0">
                          <a:solidFill>
                            <a:srgbClr val="000000"/>
                          </a:solidFill>
                          <a:effectLst/>
                          <a:latin typeface="Calibri" panose="020F0502020204030204" pitchFamily="34" charset="0"/>
                        </a:rPr>
                        <a:t>1,707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F2DF"/>
                    </a:solidFill>
                  </a:tcPr>
                </a:tc>
                <a:tc>
                  <a:txBody>
                    <a:bodyPr/>
                    <a:lstStyle/>
                    <a:p>
                      <a:pPr algn="ctr" fontAlgn="b"/>
                      <a:r>
                        <a:rPr lang="en-US" sz="1600" b="1" i="0" u="none" strike="noStrike" dirty="0">
                          <a:solidFill>
                            <a:srgbClr val="000000"/>
                          </a:solidFill>
                          <a:effectLst/>
                          <a:latin typeface="Calibri" panose="020F0502020204030204" pitchFamily="34" charset="0"/>
                        </a:rPr>
                        <a:t>1,278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F2DF"/>
                    </a:solidFill>
                  </a:tcPr>
                </a:tc>
                <a:tc>
                  <a:txBody>
                    <a:bodyPr/>
                    <a:lstStyle/>
                    <a:p>
                      <a:pPr algn="ctr" fontAlgn="b"/>
                      <a:r>
                        <a:rPr lang="en-US" sz="1600" b="1" i="0" u="none" strike="noStrike">
                          <a:solidFill>
                            <a:srgbClr val="000000"/>
                          </a:solidFill>
                          <a:effectLst/>
                          <a:latin typeface="Calibri" panose="020F0502020204030204" pitchFamily="34" charset="0"/>
                        </a:rPr>
                        <a:t>1,081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F2DF"/>
                    </a:solidFill>
                  </a:tcPr>
                </a:tc>
                <a:tc>
                  <a:txBody>
                    <a:bodyPr/>
                    <a:lstStyle/>
                    <a:p>
                      <a:pPr algn="ctr" fontAlgn="b"/>
                      <a:r>
                        <a:rPr lang="en-US" sz="1600" b="1" i="0" u="none" strike="noStrike" dirty="0">
                          <a:solidFill>
                            <a:srgbClr val="000000"/>
                          </a:solidFill>
                          <a:effectLst/>
                          <a:latin typeface="Calibri" panose="020F0502020204030204" pitchFamily="34" charset="0"/>
                        </a:rPr>
                        <a:t>2,868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F2DF"/>
                    </a:solidFill>
                  </a:tcPr>
                </a:tc>
                <a:tc>
                  <a:txBody>
                    <a:bodyPr/>
                    <a:lstStyle/>
                    <a:p>
                      <a:pPr algn="ctr" fontAlgn="b"/>
                      <a:r>
                        <a:rPr lang="en-US" sz="1600" b="1" i="0" u="none" strike="noStrike" dirty="0">
                          <a:solidFill>
                            <a:srgbClr val="000000"/>
                          </a:solidFill>
                          <a:effectLst/>
                          <a:latin typeface="Calibri" panose="020F0502020204030204" pitchFamily="34" charset="0"/>
                        </a:rPr>
                        <a:t>16,844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F2DF"/>
                    </a:solidFill>
                  </a:tcPr>
                </a:tc>
                <a:extLst>
                  <a:ext uri="{0D108BD9-81ED-4DB2-BD59-A6C34878D82A}">
                    <a16:rowId xmlns:a16="http://schemas.microsoft.com/office/drawing/2014/main" val="275358640"/>
                  </a:ext>
                </a:extLst>
              </a:tr>
              <a:tr h="262184">
                <a:tc>
                  <a:txBody>
                    <a:bodyPr/>
                    <a:lstStyle/>
                    <a:p>
                      <a:pPr algn="ctr" fontAlgn="b"/>
                      <a:r>
                        <a:rPr lang="en-US" sz="1500" b="0" i="0" u="none" strike="noStrike" dirty="0">
                          <a:solidFill>
                            <a:srgbClr val="000000"/>
                          </a:solidFill>
                          <a:effectLst/>
                          <a:latin typeface="Calibri" panose="020F0502020204030204" pitchFamily="34" charset="0"/>
                        </a:rPr>
                        <a:t>12</a:t>
                      </a:r>
                    </a:p>
                  </a:txBody>
                  <a:tcPr marL="12481" marR="12481" marT="1248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tc>
                  <a:txBody>
                    <a:bodyPr/>
                    <a:lstStyle/>
                    <a:p>
                      <a:pPr algn="l" fontAlgn="b"/>
                      <a:r>
                        <a:rPr lang="en-US" sz="1600" b="0" i="0" u="none" strike="noStrike" dirty="0">
                          <a:solidFill>
                            <a:srgbClr val="000000"/>
                          </a:solidFill>
                          <a:effectLst/>
                          <a:latin typeface="Calibri" panose="020F0502020204030204" pitchFamily="34" charset="0"/>
                        </a:rPr>
                        <a:t>ROCKWALL ISD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tc>
                  <a:txBody>
                    <a:bodyPr/>
                    <a:lstStyle/>
                    <a:p>
                      <a:pPr algn="ctr" fontAlgn="b"/>
                      <a:r>
                        <a:rPr lang="en-US" sz="1600" b="0" i="0" u="none" strike="noStrike">
                          <a:solidFill>
                            <a:srgbClr val="000000"/>
                          </a:solidFill>
                          <a:effectLst/>
                          <a:latin typeface="Calibri" panose="020F0502020204030204" pitchFamily="34" charset="0"/>
                        </a:rPr>
                        <a:t>1,201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tc>
                  <a:txBody>
                    <a:bodyPr/>
                    <a:lstStyle/>
                    <a:p>
                      <a:pPr algn="ctr" fontAlgn="b"/>
                      <a:r>
                        <a:rPr lang="en-US" sz="1600" b="0" i="0" u="none" strike="noStrike" dirty="0">
                          <a:solidFill>
                            <a:srgbClr val="000000"/>
                          </a:solidFill>
                          <a:effectLst/>
                          <a:latin typeface="Calibri" panose="020F0502020204030204" pitchFamily="34" charset="0"/>
                        </a:rPr>
                        <a:t>1,240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tc>
                  <a:txBody>
                    <a:bodyPr/>
                    <a:lstStyle/>
                    <a:p>
                      <a:pPr algn="ctr" fontAlgn="b"/>
                      <a:r>
                        <a:rPr lang="en-US" sz="1600" b="0" i="0" u="none" strike="noStrike" dirty="0">
                          <a:solidFill>
                            <a:srgbClr val="000000"/>
                          </a:solidFill>
                          <a:effectLst/>
                          <a:latin typeface="Calibri" panose="020F0502020204030204" pitchFamily="34" charset="0"/>
                        </a:rPr>
                        <a:t>992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tc>
                  <a:txBody>
                    <a:bodyPr/>
                    <a:lstStyle/>
                    <a:p>
                      <a:pPr algn="ctr" fontAlgn="b"/>
                      <a:r>
                        <a:rPr lang="en-US" sz="1600" b="0" i="0" u="none" strike="noStrike" dirty="0">
                          <a:solidFill>
                            <a:srgbClr val="000000"/>
                          </a:solidFill>
                          <a:effectLst/>
                          <a:latin typeface="Calibri" panose="020F0502020204030204" pitchFamily="34" charset="0"/>
                        </a:rPr>
                        <a:t>3,277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tc>
                  <a:txBody>
                    <a:bodyPr/>
                    <a:lstStyle/>
                    <a:p>
                      <a:pPr algn="ctr" fontAlgn="b"/>
                      <a:r>
                        <a:rPr lang="en-US" sz="1600" b="0" i="0" u="none" strike="noStrike" dirty="0">
                          <a:solidFill>
                            <a:srgbClr val="000000"/>
                          </a:solidFill>
                          <a:effectLst/>
                          <a:latin typeface="Calibri" panose="020F0502020204030204" pitchFamily="34" charset="0"/>
                        </a:rPr>
                        <a:t>11,008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extLst>
                  <a:ext uri="{0D108BD9-81ED-4DB2-BD59-A6C34878D82A}">
                    <a16:rowId xmlns:a16="http://schemas.microsoft.com/office/drawing/2014/main" val="660721910"/>
                  </a:ext>
                </a:extLst>
              </a:tr>
              <a:tr h="262184">
                <a:tc>
                  <a:txBody>
                    <a:bodyPr/>
                    <a:lstStyle/>
                    <a:p>
                      <a:pPr algn="ctr" fontAlgn="b"/>
                      <a:r>
                        <a:rPr lang="en-US" sz="1500" b="0" i="0" u="none" strike="noStrike" dirty="0">
                          <a:solidFill>
                            <a:srgbClr val="000000"/>
                          </a:solidFill>
                          <a:effectLst/>
                          <a:latin typeface="Calibri" panose="020F0502020204030204" pitchFamily="34" charset="0"/>
                        </a:rPr>
                        <a:t>13</a:t>
                      </a:r>
                    </a:p>
                  </a:txBody>
                  <a:tcPr marL="12481" marR="12481" marT="1248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tc>
                  <a:txBody>
                    <a:bodyPr/>
                    <a:lstStyle/>
                    <a:p>
                      <a:pPr algn="l" fontAlgn="b"/>
                      <a:r>
                        <a:rPr lang="en-US" sz="1600" b="0" i="0" u="none" strike="noStrike">
                          <a:solidFill>
                            <a:srgbClr val="000000"/>
                          </a:solidFill>
                          <a:effectLst/>
                          <a:latin typeface="Calibri" panose="020F0502020204030204" pitchFamily="34" charset="0"/>
                        </a:rPr>
                        <a:t>LEWISVILLE ISD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tc>
                  <a:txBody>
                    <a:bodyPr/>
                    <a:lstStyle/>
                    <a:p>
                      <a:pPr algn="ctr" fontAlgn="b"/>
                      <a:r>
                        <a:rPr lang="en-US" sz="1600" b="0" i="0" u="none" strike="noStrike" dirty="0">
                          <a:solidFill>
                            <a:srgbClr val="000000"/>
                          </a:solidFill>
                          <a:effectLst/>
                          <a:latin typeface="Calibri" panose="020F0502020204030204" pitchFamily="34" charset="0"/>
                        </a:rPr>
                        <a:t>1,025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tc>
                  <a:txBody>
                    <a:bodyPr/>
                    <a:lstStyle/>
                    <a:p>
                      <a:pPr algn="ctr" fontAlgn="b"/>
                      <a:r>
                        <a:rPr lang="en-US" sz="1600" b="0" i="0" u="none" strike="noStrike">
                          <a:solidFill>
                            <a:srgbClr val="000000"/>
                          </a:solidFill>
                          <a:effectLst/>
                          <a:latin typeface="Calibri" panose="020F0502020204030204" pitchFamily="34" charset="0"/>
                        </a:rPr>
                        <a:t>1,206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tc>
                  <a:txBody>
                    <a:bodyPr/>
                    <a:lstStyle/>
                    <a:p>
                      <a:pPr algn="ctr" fontAlgn="b"/>
                      <a:r>
                        <a:rPr lang="en-US" sz="1600" b="0" i="0" u="none" strike="noStrike">
                          <a:solidFill>
                            <a:srgbClr val="000000"/>
                          </a:solidFill>
                          <a:effectLst/>
                          <a:latin typeface="Calibri" panose="020F0502020204030204" pitchFamily="34" charset="0"/>
                        </a:rPr>
                        <a:t>771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tc>
                  <a:txBody>
                    <a:bodyPr/>
                    <a:lstStyle/>
                    <a:p>
                      <a:pPr algn="ctr" fontAlgn="b"/>
                      <a:r>
                        <a:rPr lang="en-US" sz="1600" b="0" i="0" u="none" strike="noStrike">
                          <a:solidFill>
                            <a:srgbClr val="000000"/>
                          </a:solidFill>
                          <a:effectLst/>
                          <a:latin typeface="Calibri" panose="020F0502020204030204" pitchFamily="34" charset="0"/>
                        </a:rPr>
                        <a:t>752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tc>
                  <a:txBody>
                    <a:bodyPr/>
                    <a:lstStyle/>
                    <a:p>
                      <a:pPr algn="ctr" fontAlgn="b"/>
                      <a:r>
                        <a:rPr lang="en-US" sz="1600" b="0" i="0" u="none" strike="noStrike" dirty="0">
                          <a:solidFill>
                            <a:srgbClr val="000000"/>
                          </a:solidFill>
                          <a:effectLst/>
                          <a:latin typeface="Calibri" panose="020F0502020204030204" pitchFamily="34" charset="0"/>
                        </a:rPr>
                        <a:t>1,583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extLst>
                  <a:ext uri="{0D108BD9-81ED-4DB2-BD59-A6C34878D82A}">
                    <a16:rowId xmlns:a16="http://schemas.microsoft.com/office/drawing/2014/main" val="1242658443"/>
                  </a:ext>
                </a:extLst>
              </a:tr>
              <a:tr h="274595">
                <a:tc>
                  <a:txBody>
                    <a:bodyPr/>
                    <a:lstStyle/>
                    <a:p>
                      <a:pPr algn="ctr" fontAlgn="b"/>
                      <a:r>
                        <a:rPr lang="en-US" sz="1500" b="0" i="0" u="none" strike="noStrike" dirty="0">
                          <a:solidFill>
                            <a:srgbClr val="000000"/>
                          </a:solidFill>
                          <a:effectLst/>
                          <a:latin typeface="Calibri" panose="020F0502020204030204" pitchFamily="34" charset="0"/>
                        </a:rPr>
                        <a:t>14</a:t>
                      </a:r>
                    </a:p>
                  </a:txBody>
                  <a:tcPr marL="12481" marR="12481" marT="1248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tc>
                  <a:txBody>
                    <a:bodyPr/>
                    <a:lstStyle/>
                    <a:p>
                      <a:pPr algn="l" fontAlgn="b"/>
                      <a:r>
                        <a:rPr lang="en-US" sz="1600" b="0" i="0" u="none" strike="noStrike">
                          <a:solidFill>
                            <a:srgbClr val="000000"/>
                          </a:solidFill>
                          <a:effectLst/>
                          <a:latin typeface="Calibri" panose="020F0502020204030204" pitchFamily="34" charset="0"/>
                        </a:rPr>
                        <a:t>MCKINNEY ISD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tc>
                  <a:txBody>
                    <a:bodyPr/>
                    <a:lstStyle/>
                    <a:p>
                      <a:pPr algn="ctr" fontAlgn="b"/>
                      <a:r>
                        <a:rPr lang="en-US" sz="1600" b="0" i="0" u="none" strike="noStrike" dirty="0">
                          <a:solidFill>
                            <a:srgbClr val="000000"/>
                          </a:solidFill>
                          <a:effectLst/>
                          <a:latin typeface="Calibri" panose="020F0502020204030204" pitchFamily="34" charset="0"/>
                        </a:rPr>
                        <a:t>1,379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tc>
                  <a:txBody>
                    <a:bodyPr/>
                    <a:lstStyle/>
                    <a:p>
                      <a:pPr algn="ctr" fontAlgn="b"/>
                      <a:r>
                        <a:rPr lang="en-US" sz="1600" b="0" i="0" u="none" strike="noStrike" dirty="0">
                          <a:solidFill>
                            <a:srgbClr val="000000"/>
                          </a:solidFill>
                          <a:effectLst/>
                          <a:latin typeface="Calibri" panose="020F0502020204030204" pitchFamily="34" charset="0"/>
                        </a:rPr>
                        <a:t>1,138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tc>
                  <a:txBody>
                    <a:bodyPr/>
                    <a:lstStyle/>
                    <a:p>
                      <a:pPr algn="ctr" fontAlgn="b"/>
                      <a:r>
                        <a:rPr lang="en-US" sz="1600" b="0" i="0" u="none" strike="noStrike">
                          <a:solidFill>
                            <a:srgbClr val="000000"/>
                          </a:solidFill>
                          <a:effectLst/>
                          <a:latin typeface="Calibri" panose="020F0502020204030204" pitchFamily="34" charset="0"/>
                        </a:rPr>
                        <a:t>1,112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tc>
                  <a:txBody>
                    <a:bodyPr/>
                    <a:lstStyle/>
                    <a:p>
                      <a:pPr algn="ctr" fontAlgn="b"/>
                      <a:r>
                        <a:rPr lang="en-US" sz="1600" b="0" i="0" u="none" strike="noStrike">
                          <a:solidFill>
                            <a:srgbClr val="000000"/>
                          </a:solidFill>
                          <a:effectLst/>
                          <a:latin typeface="Calibri" panose="020F0502020204030204" pitchFamily="34" charset="0"/>
                        </a:rPr>
                        <a:t>1,880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tc>
                  <a:txBody>
                    <a:bodyPr/>
                    <a:lstStyle/>
                    <a:p>
                      <a:pPr algn="ctr" fontAlgn="b"/>
                      <a:r>
                        <a:rPr lang="en-US" sz="1600" b="0" i="0" u="none" strike="noStrike" dirty="0">
                          <a:solidFill>
                            <a:srgbClr val="000000"/>
                          </a:solidFill>
                          <a:effectLst/>
                          <a:latin typeface="Calibri" panose="020F0502020204030204" pitchFamily="34" charset="0"/>
                        </a:rPr>
                        <a:t>15,434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extLst>
                  <a:ext uri="{0D108BD9-81ED-4DB2-BD59-A6C34878D82A}">
                    <a16:rowId xmlns:a16="http://schemas.microsoft.com/office/drawing/2014/main" val="3189204320"/>
                  </a:ext>
                </a:extLst>
              </a:tr>
              <a:tr h="262184">
                <a:tc>
                  <a:txBody>
                    <a:bodyPr/>
                    <a:lstStyle/>
                    <a:p>
                      <a:pPr algn="ctr" fontAlgn="b"/>
                      <a:r>
                        <a:rPr lang="en-US" sz="1500" b="0" i="0" u="none" strike="noStrike" dirty="0">
                          <a:solidFill>
                            <a:srgbClr val="000000"/>
                          </a:solidFill>
                          <a:effectLst/>
                          <a:latin typeface="Calibri" panose="020F0502020204030204" pitchFamily="34" charset="0"/>
                        </a:rPr>
                        <a:t>15</a:t>
                      </a:r>
                    </a:p>
                  </a:txBody>
                  <a:tcPr marL="12481" marR="12481" marT="1248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tc>
                  <a:txBody>
                    <a:bodyPr/>
                    <a:lstStyle/>
                    <a:p>
                      <a:pPr algn="l" fontAlgn="b"/>
                      <a:r>
                        <a:rPr lang="en-US" sz="1600" b="0" i="0" u="none" strike="noStrike">
                          <a:solidFill>
                            <a:srgbClr val="000000"/>
                          </a:solidFill>
                          <a:effectLst/>
                          <a:latin typeface="Calibri" panose="020F0502020204030204" pitchFamily="34" charset="0"/>
                        </a:rPr>
                        <a:t>CELINA ISD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tc>
                  <a:txBody>
                    <a:bodyPr/>
                    <a:lstStyle/>
                    <a:p>
                      <a:pPr algn="ctr" fontAlgn="b"/>
                      <a:r>
                        <a:rPr lang="en-US" sz="1600" b="0" i="0" u="none" strike="noStrike">
                          <a:solidFill>
                            <a:srgbClr val="000000"/>
                          </a:solidFill>
                          <a:effectLst/>
                          <a:latin typeface="Calibri" panose="020F0502020204030204" pitchFamily="34" charset="0"/>
                        </a:rPr>
                        <a:t>795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tc>
                  <a:txBody>
                    <a:bodyPr/>
                    <a:lstStyle/>
                    <a:p>
                      <a:pPr algn="ctr" fontAlgn="b"/>
                      <a:r>
                        <a:rPr lang="en-US" sz="1600" b="0" i="0" u="none" strike="noStrike" dirty="0">
                          <a:solidFill>
                            <a:srgbClr val="000000"/>
                          </a:solidFill>
                          <a:effectLst/>
                          <a:latin typeface="Calibri" panose="020F0502020204030204" pitchFamily="34" charset="0"/>
                        </a:rPr>
                        <a:t>1,109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tc>
                  <a:txBody>
                    <a:bodyPr/>
                    <a:lstStyle/>
                    <a:p>
                      <a:pPr algn="ctr" fontAlgn="b"/>
                      <a:r>
                        <a:rPr lang="en-US" sz="1600" b="0" i="0" u="none" strike="noStrike">
                          <a:solidFill>
                            <a:srgbClr val="000000"/>
                          </a:solidFill>
                          <a:effectLst/>
                          <a:latin typeface="Calibri" panose="020F0502020204030204" pitchFamily="34" charset="0"/>
                        </a:rPr>
                        <a:t>598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tc>
                  <a:txBody>
                    <a:bodyPr/>
                    <a:lstStyle/>
                    <a:p>
                      <a:pPr algn="ctr" fontAlgn="b"/>
                      <a:r>
                        <a:rPr lang="en-US" sz="1600" b="0" i="0" u="none" strike="noStrike">
                          <a:solidFill>
                            <a:srgbClr val="000000"/>
                          </a:solidFill>
                          <a:effectLst/>
                          <a:latin typeface="Calibri" panose="020F0502020204030204" pitchFamily="34" charset="0"/>
                        </a:rPr>
                        <a:t>2,544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tc>
                  <a:txBody>
                    <a:bodyPr/>
                    <a:lstStyle/>
                    <a:p>
                      <a:pPr algn="ctr" fontAlgn="b"/>
                      <a:r>
                        <a:rPr lang="en-US" sz="1600" b="0" i="0" u="none" strike="noStrike" dirty="0">
                          <a:solidFill>
                            <a:srgbClr val="000000"/>
                          </a:solidFill>
                          <a:effectLst/>
                          <a:latin typeface="Calibri" panose="020F0502020204030204" pitchFamily="34" charset="0"/>
                        </a:rPr>
                        <a:t>36,222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extLst>
                  <a:ext uri="{0D108BD9-81ED-4DB2-BD59-A6C34878D82A}">
                    <a16:rowId xmlns:a16="http://schemas.microsoft.com/office/drawing/2014/main" val="3473446751"/>
                  </a:ext>
                </a:extLst>
              </a:tr>
              <a:tr h="262184">
                <a:tc>
                  <a:txBody>
                    <a:bodyPr/>
                    <a:lstStyle/>
                    <a:p>
                      <a:pPr algn="ctr" fontAlgn="b"/>
                      <a:r>
                        <a:rPr lang="en-US" sz="1500" b="0" i="0" u="none" strike="noStrike" dirty="0">
                          <a:solidFill>
                            <a:srgbClr val="000000"/>
                          </a:solidFill>
                          <a:effectLst/>
                          <a:latin typeface="Calibri" panose="020F0502020204030204" pitchFamily="34" charset="0"/>
                        </a:rPr>
                        <a:t>16</a:t>
                      </a:r>
                    </a:p>
                  </a:txBody>
                  <a:tcPr marL="12481" marR="12481" marT="1248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tc>
                  <a:txBody>
                    <a:bodyPr/>
                    <a:lstStyle/>
                    <a:p>
                      <a:pPr algn="l" fontAlgn="b"/>
                      <a:r>
                        <a:rPr lang="en-US" sz="1600" b="0" i="0" u="none" strike="noStrike">
                          <a:solidFill>
                            <a:srgbClr val="000000"/>
                          </a:solidFill>
                          <a:effectLst/>
                          <a:latin typeface="Calibri" panose="020F0502020204030204" pitchFamily="34" charset="0"/>
                        </a:rPr>
                        <a:t>CROWLEY ISD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tc>
                  <a:txBody>
                    <a:bodyPr/>
                    <a:lstStyle/>
                    <a:p>
                      <a:pPr algn="ctr" fontAlgn="b"/>
                      <a:r>
                        <a:rPr lang="en-US" sz="1600" b="0" i="0" u="none" strike="noStrike">
                          <a:solidFill>
                            <a:srgbClr val="000000"/>
                          </a:solidFill>
                          <a:effectLst/>
                          <a:latin typeface="Calibri" panose="020F0502020204030204" pitchFamily="34" charset="0"/>
                        </a:rPr>
                        <a:t>1,187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tc>
                  <a:txBody>
                    <a:bodyPr/>
                    <a:lstStyle/>
                    <a:p>
                      <a:pPr algn="ctr" fontAlgn="b"/>
                      <a:r>
                        <a:rPr lang="en-US" sz="1600" b="0" i="0" u="none" strike="noStrike" dirty="0">
                          <a:solidFill>
                            <a:srgbClr val="000000"/>
                          </a:solidFill>
                          <a:effectLst/>
                          <a:latin typeface="Calibri" panose="020F0502020204030204" pitchFamily="34" charset="0"/>
                        </a:rPr>
                        <a:t>1,093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tc>
                  <a:txBody>
                    <a:bodyPr/>
                    <a:lstStyle/>
                    <a:p>
                      <a:pPr algn="ctr" fontAlgn="b"/>
                      <a:r>
                        <a:rPr lang="en-US" sz="1600" b="0" i="0" u="none" strike="noStrike" dirty="0">
                          <a:solidFill>
                            <a:srgbClr val="000000"/>
                          </a:solidFill>
                          <a:effectLst/>
                          <a:latin typeface="Calibri" panose="020F0502020204030204" pitchFamily="34" charset="0"/>
                        </a:rPr>
                        <a:t>804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tc>
                  <a:txBody>
                    <a:bodyPr/>
                    <a:lstStyle/>
                    <a:p>
                      <a:pPr algn="ctr" fontAlgn="b"/>
                      <a:r>
                        <a:rPr lang="en-US" sz="1600" b="0" i="0" u="none" strike="noStrike">
                          <a:solidFill>
                            <a:srgbClr val="000000"/>
                          </a:solidFill>
                          <a:effectLst/>
                          <a:latin typeface="Calibri" panose="020F0502020204030204" pitchFamily="34" charset="0"/>
                        </a:rPr>
                        <a:t>2,370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tc>
                  <a:txBody>
                    <a:bodyPr/>
                    <a:lstStyle/>
                    <a:p>
                      <a:pPr algn="ctr" fontAlgn="b"/>
                      <a:r>
                        <a:rPr lang="en-US" sz="1600" b="0" i="0" u="none" strike="noStrike" dirty="0">
                          <a:solidFill>
                            <a:srgbClr val="000000"/>
                          </a:solidFill>
                          <a:effectLst/>
                          <a:latin typeface="Calibri" panose="020F0502020204030204" pitchFamily="34" charset="0"/>
                        </a:rPr>
                        <a:t>15,659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extLst>
                  <a:ext uri="{0D108BD9-81ED-4DB2-BD59-A6C34878D82A}">
                    <a16:rowId xmlns:a16="http://schemas.microsoft.com/office/drawing/2014/main" val="930455659"/>
                  </a:ext>
                </a:extLst>
              </a:tr>
              <a:tr h="262184">
                <a:tc>
                  <a:txBody>
                    <a:bodyPr/>
                    <a:lstStyle/>
                    <a:p>
                      <a:pPr algn="ctr" fontAlgn="b"/>
                      <a:r>
                        <a:rPr lang="en-US" sz="1500" b="0" i="0" u="none" strike="noStrike" dirty="0">
                          <a:solidFill>
                            <a:srgbClr val="000000"/>
                          </a:solidFill>
                          <a:effectLst/>
                          <a:latin typeface="Calibri" panose="020F0502020204030204" pitchFamily="34" charset="0"/>
                        </a:rPr>
                        <a:t>17</a:t>
                      </a:r>
                    </a:p>
                  </a:txBody>
                  <a:tcPr marL="12481" marR="12481" marT="1248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tc>
                  <a:txBody>
                    <a:bodyPr/>
                    <a:lstStyle/>
                    <a:p>
                      <a:pPr algn="l" fontAlgn="b"/>
                      <a:r>
                        <a:rPr lang="en-US" sz="1600" b="0" i="0" u="none" strike="noStrike">
                          <a:solidFill>
                            <a:srgbClr val="000000"/>
                          </a:solidFill>
                          <a:effectLst/>
                          <a:latin typeface="Calibri" panose="020F0502020204030204" pitchFamily="34" charset="0"/>
                        </a:rPr>
                        <a:t>MANSFIELD ISD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tc>
                  <a:txBody>
                    <a:bodyPr/>
                    <a:lstStyle/>
                    <a:p>
                      <a:pPr algn="ctr" fontAlgn="b"/>
                      <a:r>
                        <a:rPr lang="en-US" sz="1600" b="0" i="0" u="none" strike="noStrike">
                          <a:solidFill>
                            <a:srgbClr val="000000"/>
                          </a:solidFill>
                          <a:effectLst/>
                          <a:latin typeface="Calibri" panose="020F0502020204030204" pitchFamily="34" charset="0"/>
                        </a:rPr>
                        <a:t>992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tc>
                  <a:txBody>
                    <a:bodyPr/>
                    <a:lstStyle/>
                    <a:p>
                      <a:pPr algn="ctr" fontAlgn="b"/>
                      <a:r>
                        <a:rPr lang="en-US" sz="1600" b="0" i="0" u="none" strike="noStrike">
                          <a:solidFill>
                            <a:srgbClr val="000000"/>
                          </a:solidFill>
                          <a:effectLst/>
                          <a:latin typeface="Calibri" panose="020F0502020204030204" pitchFamily="34" charset="0"/>
                        </a:rPr>
                        <a:t>1,083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tc>
                  <a:txBody>
                    <a:bodyPr/>
                    <a:lstStyle/>
                    <a:p>
                      <a:pPr algn="ctr" fontAlgn="b"/>
                      <a:r>
                        <a:rPr lang="en-US" sz="1600" b="0" i="0" u="none" strike="noStrike" dirty="0">
                          <a:solidFill>
                            <a:srgbClr val="000000"/>
                          </a:solidFill>
                          <a:effectLst/>
                          <a:latin typeface="Calibri" panose="020F0502020204030204" pitchFamily="34" charset="0"/>
                        </a:rPr>
                        <a:t>868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tc>
                  <a:txBody>
                    <a:bodyPr/>
                    <a:lstStyle/>
                    <a:p>
                      <a:pPr algn="ctr" fontAlgn="b"/>
                      <a:r>
                        <a:rPr lang="en-US" sz="1600" b="0" i="0" u="none" strike="noStrike">
                          <a:solidFill>
                            <a:srgbClr val="000000"/>
                          </a:solidFill>
                          <a:effectLst/>
                          <a:latin typeface="Calibri" panose="020F0502020204030204" pitchFamily="34" charset="0"/>
                        </a:rPr>
                        <a:t>1,653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tc>
                  <a:txBody>
                    <a:bodyPr/>
                    <a:lstStyle/>
                    <a:p>
                      <a:pPr algn="ctr" fontAlgn="b"/>
                      <a:r>
                        <a:rPr lang="en-US" sz="1600" b="0" i="0" u="none" strike="noStrike" dirty="0">
                          <a:solidFill>
                            <a:srgbClr val="000000"/>
                          </a:solidFill>
                          <a:effectLst/>
                          <a:latin typeface="Calibri" panose="020F0502020204030204" pitchFamily="34" charset="0"/>
                        </a:rPr>
                        <a:t>6,475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extLst>
                  <a:ext uri="{0D108BD9-81ED-4DB2-BD59-A6C34878D82A}">
                    <a16:rowId xmlns:a16="http://schemas.microsoft.com/office/drawing/2014/main" val="534433335"/>
                  </a:ext>
                </a:extLst>
              </a:tr>
              <a:tr h="262184">
                <a:tc>
                  <a:txBody>
                    <a:bodyPr/>
                    <a:lstStyle/>
                    <a:p>
                      <a:pPr algn="ctr" fontAlgn="b"/>
                      <a:r>
                        <a:rPr lang="en-US" sz="1500" b="0" i="0" u="none" strike="noStrike" dirty="0">
                          <a:solidFill>
                            <a:srgbClr val="000000"/>
                          </a:solidFill>
                          <a:effectLst/>
                          <a:latin typeface="Calibri" panose="020F0502020204030204" pitchFamily="34" charset="0"/>
                        </a:rPr>
                        <a:t>18</a:t>
                      </a:r>
                    </a:p>
                  </a:txBody>
                  <a:tcPr marL="12481" marR="12481" marT="1248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tc>
                  <a:txBody>
                    <a:bodyPr/>
                    <a:lstStyle/>
                    <a:p>
                      <a:pPr algn="l" fontAlgn="b"/>
                      <a:r>
                        <a:rPr lang="en-US" sz="1600" b="0" i="0" u="none" strike="noStrike">
                          <a:solidFill>
                            <a:srgbClr val="000000"/>
                          </a:solidFill>
                          <a:effectLst/>
                          <a:latin typeface="Calibri" panose="020F0502020204030204" pitchFamily="34" charset="0"/>
                        </a:rPr>
                        <a:t>MIDLOTHIAN ISD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tc>
                  <a:txBody>
                    <a:bodyPr/>
                    <a:lstStyle/>
                    <a:p>
                      <a:pPr algn="ctr" fontAlgn="b"/>
                      <a:r>
                        <a:rPr lang="en-US" sz="1600" b="0" i="0" u="none" strike="noStrike">
                          <a:solidFill>
                            <a:srgbClr val="000000"/>
                          </a:solidFill>
                          <a:effectLst/>
                          <a:latin typeface="Calibri" panose="020F0502020204030204" pitchFamily="34" charset="0"/>
                        </a:rPr>
                        <a:t>565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tc>
                  <a:txBody>
                    <a:bodyPr/>
                    <a:lstStyle/>
                    <a:p>
                      <a:pPr algn="ctr" fontAlgn="b"/>
                      <a:r>
                        <a:rPr lang="en-US" sz="1600" b="0" i="0" u="none" strike="noStrike">
                          <a:solidFill>
                            <a:srgbClr val="000000"/>
                          </a:solidFill>
                          <a:effectLst/>
                          <a:latin typeface="Calibri" panose="020F0502020204030204" pitchFamily="34" charset="0"/>
                        </a:rPr>
                        <a:t>1,083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tc>
                  <a:txBody>
                    <a:bodyPr/>
                    <a:lstStyle/>
                    <a:p>
                      <a:pPr algn="ctr" fontAlgn="b"/>
                      <a:r>
                        <a:rPr lang="en-US" sz="1600" b="0" i="0" u="none" strike="noStrike" dirty="0">
                          <a:solidFill>
                            <a:srgbClr val="000000"/>
                          </a:solidFill>
                          <a:effectLst/>
                          <a:latin typeface="Calibri" panose="020F0502020204030204" pitchFamily="34" charset="0"/>
                        </a:rPr>
                        <a:t>508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tc>
                  <a:txBody>
                    <a:bodyPr/>
                    <a:lstStyle/>
                    <a:p>
                      <a:pPr algn="ctr" fontAlgn="b"/>
                      <a:r>
                        <a:rPr lang="en-US" sz="1600" b="0" i="0" u="none" strike="noStrike" dirty="0">
                          <a:solidFill>
                            <a:srgbClr val="000000"/>
                          </a:solidFill>
                          <a:effectLst/>
                          <a:latin typeface="Calibri" panose="020F0502020204030204" pitchFamily="34" charset="0"/>
                        </a:rPr>
                        <a:t>2,840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tc>
                  <a:txBody>
                    <a:bodyPr/>
                    <a:lstStyle/>
                    <a:p>
                      <a:pPr algn="ctr" fontAlgn="b"/>
                      <a:r>
                        <a:rPr lang="en-US" sz="1600" b="0" i="0" u="none" strike="noStrike" dirty="0">
                          <a:solidFill>
                            <a:srgbClr val="000000"/>
                          </a:solidFill>
                          <a:effectLst/>
                          <a:latin typeface="Calibri" panose="020F0502020204030204" pitchFamily="34" charset="0"/>
                        </a:rPr>
                        <a:t>18,904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extLst>
                  <a:ext uri="{0D108BD9-81ED-4DB2-BD59-A6C34878D82A}">
                    <a16:rowId xmlns:a16="http://schemas.microsoft.com/office/drawing/2014/main" val="928356640"/>
                  </a:ext>
                </a:extLst>
              </a:tr>
              <a:tr h="262184">
                <a:tc>
                  <a:txBody>
                    <a:bodyPr/>
                    <a:lstStyle/>
                    <a:p>
                      <a:pPr algn="ctr" fontAlgn="b"/>
                      <a:r>
                        <a:rPr lang="en-US" sz="1500" b="0" i="0" u="none" strike="noStrike" dirty="0">
                          <a:solidFill>
                            <a:srgbClr val="000000"/>
                          </a:solidFill>
                          <a:effectLst/>
                          <a:latin typeface="Calibri" panose="020F0502020204030204" pitchFamily="34" charset="0"/>
                        </a:rPr>
                        <a:t>19</a:t>
                      </a:r>
                    </a:p>
                  </a:txBody>
                  <a:tcPr marL="12481" marR="12481" marT="1248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tc>
                  <a:txBody>
                    <a:bodyPr/>
                    <a:lstStyle/>
                    <a:p>
                      <a:pPr algn="l" fontAlgn="b"/>
                      <a:r>
                        <a:rPr lang="en-US" sz="1600" b="0" i="0" u="none" strike="noStrike">
                          <a:solidFill>
                            <a:srgbClr val="000000"/>
                          </a:solidFill>
                          <a:effectLst/>
                          <a:latin typeface="Calibri" panose="020F0502020204030204" pitchFamily="34" charset="0"/>
                        </a:rPr>
                        <a:t>ANNA ISD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tc>
                  <a:txBody>
                    <a:bodyPr/>
                    <a:lstStyle/>
                    <a:p>
                      <a:pPr algn="ctr" fontAlgn="b"/>
                      <a:r>
                        <a:rPr lang="en-US" sz="1600" b="0" i="0" u="none" strike="noStrike">
                          <a:solidFill>
                            <a:srgbClr val="000000"/>
                          </a:solidFill>
                          <a:effectLst/>
                          <a:latin typeface="Calibri" panose="020F0502020204030204" pitchFamily="34" charset="0"/>
                        </a:rPr>
                        <a:t>924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tc>
                  <a:txBody>
                    <a:bodyPr/>
                    <a:lstStyle/>
                    <a:p>
                      <a:pPr algn="ctr" fontAlgn="b"/>
                      <a:r>
                        <a:rPr lang="en-US" sz="1600" b="0" i="0" u="none" strike="noStrike">
                          <a:solidFill>
                            <a:srgbClr val="000000"/>
                          </a:solidFill>
                          <a:effectLst/>
                          <a:latin typeface="Calibri" panose="020F0502020204030204" pitchFamily="34" charset="0"/>
                        </a:rPr>
                        <a:t>1,076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tc>
                  <a:txBody>
                    <a:bodyPr/>
                    <a:lstStyle/>
                    <a:p>
                      <a:pPr algn="ctr" fontAlgn="b"/>
                      <a:r>
                        <a:rPr lang="en-US" sz="1600" b="0" i="0" u="none" strike="noStrike">
                          <a:solidFill>
                            <a:srgbClr val="000000"/>
                          </a:solidFill>
                          <a:effectLst/>
                          <a:latin typeface="Calibri" panose="020F0502020204030204" pitchFamily="34" charset="0"/>
                        </a:rPr>
                        <a:t>488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tc>
                  <a:txBody>
                    <a:bodyPr/>
                    <a:lstStyle/>
                    <a:p>
                      <a:pPr algn="ctr" fontAlgn="b"/>
                      <a:r>
                        <a:rPr lang="en-US" sz="1600" b="0" i="0" u="none" strike="noStrike" dirty="0">
                          <a:solidFill>
                            <a:srgbClr val="000000"/>
                          </a:solidFill>
                          <a:effectLst/>
                          <a:latin typeface="Calibri" panose="020F0502020204030204" pitchFamily="34" charset="0"/>
                        </a:rPr>
                        <a:t>1,419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tc>
                  <a:txBody>
                    <a:bodyPr/>
                    <a:lstStyle/>
                    <a:p>
                      <a:pPr algn="ctr" fontAlgn="b"/>
                      <a:r>
                        <a:rPr lang="en-US" sz="1600" b="0" i="0" u="none" strike="noStrike" dirty="0">
                          <a:solidFill>
                            <a:srgbClr val="000000"/>
                          </a:solidFill>
                          <a:effectLst/>
                          <a:latin typeface="Calibri" panose="020F0502020204030204" pitchFamily="34" charset="0"/>
                        </a:rPr>
                        <a:t>7,328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extLst>
                  <a:ext uri="{0D108BD9-81ED-4DB2-BD59-A6C34878D82A}">
                    <a16:rowId xmlns:a16="http://schemas.microsoft.com/office/drawing/2014/main" val="3557588451"/>
                  </a:ext>
                </a:extLst>
              </a:tr>
              <a:tr h="262184">
                <a:tc>
                  <a:txBody>
                    <a:bodyPr/>
                    <a:lstStyle/>
                    <a:p>
                      <a:pPr algn="ctr" fontAlgn="b"/>
                      <a:r>
                        <a:rPr lang="en-US" sz="1500" b="0" i="0" u="none" strike="noStrike" dirty="0">
                          <a:solidFill>
                            <a:srgbClr val="000000"/>
                          </a:solidFill>
                          <a:effectLst/>
                          <a:latin typeface="Calibri" panose="020F0502020204030204" pitchFamily="34" charset="0"/>
                        </a:rPr>
                        <a:t>20</a:t>
                      </a:r>
                    </a:p>
                  </a:txBody>
                  <a:tcPr marL="12481" marR="12481" marT="1248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tc>
                  <a:txBody>
                    <a:bodyPr/>
                    <a:lstStyle/>
                    <a:p>
                      <a:pPr algn="l" fontAlgn="b"/>
                      <a:r>
                        <a:rPr lang="en-US" sz="1600" b="0" i="0" u="none" strike="noStrike">
                          <a:solidFill>
                            <a:srgbClr val="000000"/>
                          </a:solidFill>
                          <a:effectLst/>
                          <a:latin typeface="Calibri" panose="020F0502020204030204" pitchFamily="34" charset="0"/>
                        </a:rPr>
                        <a:t>COMMUNITY ISD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tc>
                  <a:txBody>
                    <a:bodyPr/>
                    <a:lstStyle/>
                    <a:p>
                      <a:pPr algn="ctr" fontAlgn="b"/>
                      <a:r>
                        <a:rPr lang="en-US" sz="1600" b="0" i="0" u="none" strike="noStrike">
                          <a:solidFill>
                            <a:srgbClr val="000000"/>
                          </a:solidFill>
                          <a:effectLst/>
                          <a:latin typeface="Calibri" panose="020F0502020204030204" pitchFamily="34" charset="0"/>
                        </a:rPr>
                        <a:t>582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tc>
                  <a:txBody>
                    <a:bodyPr/>
                    <a:lstStyle/>
                    <a:p>
                      <a:pPr algn="ctr" fontAlgn="b"/>
                      <a:r>
                        <a:rPr lang="en-US" sz="1600" b="0" i="0" u="none" strike="noStrike">
                          <a:solidFill>
                            <a:srgbClr val="000000"/>
                          </a:solidFill>
                          <a:effectLst/>
                          <a:latin typeface="Calibri" panose="020F0502020204030204" pitchFamily="34" charset="0"/>
                        </a:rPr>
                        <a:t>1,062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tc>
                  <a:txBody>
                    <a:bodyPr/>
                    <a:lstStyle/>
                    <a:p>
                      <a:pPr algn="ctr" fontAlgn="b"/>
                      <a:r>
                        <a:rPr lang="en-US" sz="1600" b="0" i="0" u="none" strike="noStrike">
                          <a:solidFill>
                            <a:srgbClr val="000000"/>
                          </a:solidFill>
                          <a:effectLst/>
                          <a:latin typeface="Calibri" panose="020F0502020204030204" pitchFamily="34" charset="0"/>
                        </a:rPr>
                        <a:t>383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tc>
                  <a:txBody>
                    <a:bodyPr/>
                    <a:lstStyle/>
                    <a:p>
                      <a:pPr algn="ctr" fontAlgn="b"/>
                      <a:r>
                        <a:rPr lang="en-US" sz="1600" b="0" i="0" u="none" strike="noStrike" dirty="0">
                          <a:solidFill>
                            <a:srgbClr val="000000"/>
                          </a:solidFill>
                          <a:effectLst/>
                          <a:latin typeface="Calibri" panose="020F0502020204030204" pitchFamily="34" charset="0"/>
                        </a:rPr>
                        <a:t>1,623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tc>
                  <a:txBody>
                    <a:bodyPr/>
                    <a:lstStyle/>
                    <a:p>
                      <a:pPr algn="ctr" fontAlgn="b"/>
                      <a:r>
                        <a:rPr lang="en-US" sz="1600" b="0" i="0" u="none" strike="noStrike" dirty="0">
                          <a:solidFill>
                            <a:srgbClr val="000000"/>
                          </a:solidFill>
                          <a:effectLst/>
                          <a:latin typeface="Calibri" panose="020F0502020204030204" pitchFamily="34" charset="0"/>
                        </a:rPr>
                        <a:t>7,147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extLst>
                  <a:ext uri="{0D108BD9-81ED-4DB2-BD59-A6C34878D82A}">
                    <a16:rowId xmlns:a16="http://schemas.microsoft.com/office/drawing/2014/main" val="2611145953"/>
                  </a:ext>
                </a:extLst>
              </a:tr>
            </a:tbl>
          </a:graphicData>
        </a:graphic>
      </p:graphicFrame>
    </p:spTree>
    <p:extLst>
      <p:ext uri="{BB962C8B-B14F-4D97-AF65-F5344CB8AC3E}">
        <p14:creationId xmlns:p14="http://schemas.microsoft.com/office/powerpoint/2010/main" val="21793547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7207B91-D112-3B49-8275-1293CB8AAA85}"/>
              </a:ext>
            </a:extLst>
          </p:cNvPr>
          <p:cNvSpPr>
            <a:spLocks noGrp="1"/>
          </p:cNvSpPr>
          <p:nvPr>
            <p:ph type="sldNum" sz="quarter" idx="12"/>
          </p:nvPr>
        </p:nvSpPr>
        <p:spPr/>
        <p:txBody>
          <a:bodyPr/>
          <a:lstStyle/>
          <a:p>
            <a:fld id="{010974C9-39F3-3947-8B5D-BF1F533E6409}" type="slidenum">
              <a:rPr lang="en-US" sz="1000" smtClean="0"/>
              <a:pPr/>
              <a:t>6</a:t>
            </a:fld>
            <a:endParaRPr lang="en-US" sz="1000" dirty="0"/>
          </a:p>
        </p:txBody>
      </p:sp>
      <p:sp>
        <p:nvSpPr>
          <p:cNvPr id="11" name="Title 10">
            <a:extLst>
              <a:ext uri="{FF2B5EF4-FFF2-40B4-BE49-F238E27FC236}">
                <a16:creationId xmlns:a16="http://schemas.microsoft.com/office/drawing/2014/main" id="{4CD2865D-C385-44B2-8C10-A83D7CD5D20A}"/>
              </a:ext>
            </a:extLst>
          </p:cNvPr>
          <p:cNvSpPr>
            <a:spLocks noGrp="1"/>
          </p:cNvSpPr>
          <p:nvPr>
            <p:ph type="title"/>
          </p:nvPr>
        </p:nvSpPr>
        <p:spPr>
          <a:xfrm>
            <a:off x="926843" y="157506"/>
            <a:ext cx="7302757" cy="636821"/>
          </a:xfrm>
          <a:prstGeom prst="rect">
            <a:avLst/>
          </a:prstGeom>
        </p:spPr>
        <p:txBody>
          <a:bodyPr/>
          <a:lstStyle/>
          <a:p>
            <a:r>
              <a:rPr lang="en-US" sz="2800" dirty="0"/>
              <a:t>District New Home Starts and Closings by Quarter</a:t>
            </a:r>
          </a:p>
        </p:txBody>
      </p:sp>
      <p:graphicFrame>
        <p:nvGraphicFramePr>
          <p:cNvPr id="3" name="Table 2">
            <a:extLst>
              <a:ext uri="{FF2B5EF4-FFF2-40B4-BE49-F238E27FC236}">
                <a16:creationId xmlns:a16="http://schemas.microsoft.com/office/drawing/2014/main" id="{1F04DEF3-A782-4A05-9A6E-6E0B2670238A}"/>
              </a:ext>
            </a:extLst>
          </p:cNvPr>
          <p:cNvGraphicFramePr>
            <a:graphicFrameLocks noGrp="1"/>
          </p:cNvGraphicFramePr>
          <p:nvPr>
            <p:extLst>
              <p:ext uri="{D42A27DB-BD31-4B8C-83A1-F6EECF244321}">
                <p14:modId xmlns:p14="http://schemas.microsoft.com/office/powerpoint/2010/main" val="2624227009"/>
              </p:ext>
            </p:extLst>
          </p:nvPr>
        </p:nvGraphicFramePr>
        <p:xfrm>
          <a:off x="926843" y="5044362"/>
          <a:ext cx="10445209" cy="1301574"/>
        </p:xfrm>
        <a:graphic>
          <a:graphicData uri="http://schemas.openxmlformats.org/drawingml/2006/table">
            <a:tbl>
              <a:tblPr/>
              <a:tblGrid>
                <a:gridCol w="525631">
                  <a:extLst>
                    <a:ext uri="{9D8B030D-6E8A-4147-A177-3AD203B41FA5}">
                      <a16:colId xmlns:a16="http://schemas.microsoft.com/office/drawing/2014/main" val="2032845670"/>
                    </a:ext>
                  </a:extLst>
                </a:gridCol>
                <a:gridCol w="668528">
                  <a:extLst>
                    <a:ext uri="{9D8B030D-6E8A-4147-A177-3AD203B41FA5}">
                      <a16:colId xmlns:a16="http://schemas.microsoft.com/office/drawing/2014/main" val="230733487"/>
                    </a:ext>
                  </a:extLst>
                </a:gridCol>
                <a:gridCol w="619194">
                  <a:extLst>
                    <a:ext uri="{9D8B030D-6E8A-4147-A177-3AD203B41FA5}">
                      <a16:colId xmlns:a16="http://schemas.microsoft.com/office/drawing/2014/main" val="138758328"/>
                    </a:ext>
                  </a:extLst>
                </a:gridCol>
                <a:gridCol w="619194">
                  <a:extLst>
                    <a:ext uri="{9D8B030D-6E8A-4147-A177-3AD203B41FA5}">
                      <a16:colId xmlns:a16="http://schemas.microsoft.com/office/drawing/2014/main" val="3200366208"/>
                    </a:ext>
                  </a:extLst>
                </a:gridCol>
                <a:gridCol w="619194">
                  <a:extLst>
                    <a:ext uri="{9D8B030D-6E8A-4147-A177-3AD203B41FA5}">
                      <a16:colId xmlns:a16="http://schemas.microsoft.com/office/drawing/2014/main" val="1122520382"/>
                    </a:ext>
                  </a:extLst>
                </a:gridCol>
                <a:gridCol w="619194">
                  <a:extLst>
                    <a:ext uri="{9D8B030D-6E8A-4147-A177-3AD203B41FA5}">
                      <a16:colId xmlns:a16="http://schemas.microsoft.com/office/drawing/2014/main" val="2646344364"/>
                    </a:ext>
                  </a:extLst>
                </a:gridCol>
                <a:gridCol w="619194">
                  <a:extLst>
                    <a:ext uri="{9D8B030D-6E8A-4147-A177-3AD203B41FA5}">
                      <a16:colId xmlns:a16="http://schemas.microsoft.com/office/drawing/2014/main" val="3014238560"/>
                    </a:ext>
                  </a:extLst>
                </a:gridCol>
                <a:gridCol w="619194">
                  <a:extLst>
                    <a:ext uri="{9D8B030D-6E8A-4147-A177-3AD203B41FA5}">
                      <a16:colId xmlns:a16="http://schemas.microsoft.com/office/drawing/2014/main" val="3804697491"/>
                    </a:ext>
                  </a:extLst>
                </a:gridCol>
                <a:gridCol w="574965">
                  <a:extLst>
                    <a:ext uri="{9D8B030D-6E8A-4147-A177-3AD203B41FA5}">
                      <a16:colId xmlns:a16="http://schemas.microsoft.com/office/drawing/2014/main" val="1604411501"/>
                    </a:ext>
                  </a:extLst>
                </a:gridCol>
                <a:gridCol w="728926">
                  <a:extLst>
                    <a:ext uri="{9D8B030D-6E8A-4147-A177-3AD203B41FA5}">
                      <a16:colId xmlns:a16="http://schemas.microsoft.com/office/drawing/2014/main" val="614181004"/>
                    </a:ext>
                  </a:extLst>
                </a:gridCol>
                <a:gridCol w="516831">
                  <a:extLst>
                    <a:ext uri="{9D8B030D-6E8A-4147-A177-3AD203B41FA5}">
                      <a16:colId xmlns:a16="http://schemas.microsoft.com/office/drawing/2014/main" val="640395224"/>
                    </a:ext>
                  </a:extLst>
                </a:gridCol>
                <a:gridCol w="619194">
                  <a:extLst>
                    <a:ext uri="{9D8B030D-6E8A-4147-A177-3AD203B41FA5}">
                      <a16:colId xmlns:a16="http://schemas.microsoft.com/office/drawing/2014/main" val="2849387791"/>
                    </a:ext>
                  </a:extLst>
                </a:gridCol>
                <a:gridCol w="619194">
                  <a:extLst>
                    <a:ext uri="{9D8B030D-6E8A-4147-A177-3AD203B41FA5}">
                      <a16:colId xmlns:a16="http://schemas.microsoft.com/office/drawing/2014/main" val="451623328"/>
                    </a:ext>
                  </a:extLst>
                </a:gridCol>
                <a:gridCol w="619194">
                  <a:extLst>
                    <a:ext uri="{9D8B030D-6E8A-4147-A177-3AD203B41FA5}">
                      <a16:colId xmlns:a16="http://schemas.microsoft.com/office/drawing/2014/main" val="1191846372"/>
                    </a:ext>
                  </a:extLst>
                </a:gridCol>
                <a:gridCol w="619194">
                  <a:extLst>
                    <a:ext uri="{9D8B030D-6E8A-4147-A177-3AD203B41FA5}">
                      <a16:colId xmlns:a16="http://schemas.microsoft.com/office/drawing/2014/main" val="825334305"/>
                    </a:ext>
                  </a:extLst>
                </a:gridCol>
                <a:gridCol w="619194">
                  <a:extLst>
                    <a:ext uri="{9D8B030D-6E8A-4147-A177-3AD203B41FA5}">
                      <a16:colId xmlns:a16="http://schemas.microsoft.com/office/drawing/2014/main" val="1257825603"/>
                    </a:ext>
                  </a:extLst>
                </a:gridCol>
                <a:gridCol w="619194">
                  <a:extLst>
                    <a:ext uri="{9D8B030D-6E8A-4147-A177-3AD203B41FA5}">
                      <a16:colId xmlns:a16="http://schemas.microsoft.com/office/drawing/2014/main" val="222000016"/>
                    </a:ext>
                  </a:extLst>
                </a:gridCol>
              </a:tblGrid>
              <a:tr h="216929">
                <a:tc>
                  <a:txBody>
                    <a:bodyPr/>
                    <a:lstStyle/>
                    <a:p>
                      <a:pPr algn="ctr" fontAlgn="ctr"/>
                      <a:r>
                        <a:rPr lang="en-US" sz="1200" b="1" i="0" u="none" strike="noStrike" dirty="0">
                          <a:solidFill>
                            <a:srgbClr val="FFFFFF"/>
                          </a:solidFill>
                          <a:effectLst/>
                          <a:latin typeface="Arial" panose="020B0604020202020204" pitchFamily="34" charset="0"/>
                          <a:cs typeface="Arial" panose="020B0604020202020204" pitchFamily="34" charset="0"/>
                        </a:rPr>
                        <a:t>Starts</a:t>
                      </a:r>
                    </a:p>
                  </a:txBody>
                  <a:tcPr marL="10846" marR="10846" marT="108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b"/>
                      <a:r>
                        <a:rPr lang="en-US" sz="1200" b="1" i="0" u="none" strike="noStrike" dirty="0">
                          <a:solidFill>
                            <a:schemeClr val="bg2"/>
                          </a:solidFill>
                          <a:effectLst/>
                          <a:latin typeface="Arial" panose="020B0604020202020204" pitchFamily="34" charset="0"/>
                        </a:rPr>
                        <a:t>2017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b"/>
                      <a:r>
                        <a:rPr lang="en-US" sz="1200" b="1" i="0" u="none" strike="noStrike" dirty="0">
                          <a:solidFill>
                            <a:schemeClr val="bg2"/>
                          </a:solidFill>
                          <a:effectLst/>
                          <a:latin typeface="Arial" panose="020B0604020202020204" pitchFamily="34" charset="0"/>
                        </a:rPr>
                        <a:t>2018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b"/>
                      <a:r>
                        <a:rPr lang="en-US" sz="1200" b="1" i="0" u="none" strike="noStrike" dirty="0">
                          <a:solidFill>
                            <a:schemeClr val="bg2"/>
                          </a:solidFill>
                          <a:effectLst/>
                          <a:latin typeface="Arial" panose="020B0604020202020204" pitchFamily="34" charset="0"/>
                        </a:rPr>
                        <a:t>2019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b"/>
                      <a:r>
                        <a:rPr lang="en-US" sz="1200" b="1" i="0" u="none" strike="noStrike" dirty="0">
                          <a:solidFill>
                            <a:schemeClr val="bg2"/>
                          </a:solidFill>
                          <a:effectLst/>
                          <a:latin typeface="Arial" panose="020B0604020202020204" pitchFamily="34" charset="0"/>
                        </a:rPr>
                        <a:t>2020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b"/>
                      <a:r>
                        <a:rPr lang="en-US" sz="1200" b="1" i="0" u="none" strike="noStrike" dirty="0">
                          <a:solidFill>
                            <a:schemeClr val="bg2"/>
                          </a:solidFill>
                          <a:effectLst/>
                          <a:latin typeface="Arial" panose="020B0604020202020204" pitchFamily="34" charset="0"/>
                        </a:rPr>
                        <a:t>2021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b"/>
                      <a:r>
                        <a:rPr lang="en-US" sz="1200" b="1" i="0" u="none" strike="noStrike" dirty="0">
                          <a:solidFill>
                            <a:schemeClr val="bg2"/>
                          </a:solidFill>
                          <a:effectLst/>
                          <a:latin typeface="Arial" panose="020B0604020202020204" pitchFamily="34" charset="0"/>
                        </a:rPr>
                        <a:t>2022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b"/>
                      <a:r>
                        <a:rPr lang="en-US" sz="1200" b="1" i="0" u="none" strike="noStrike" dirty="0">
                          <a:solidFill>
                            <a:schemeClr val="bg2"/>
                          </a:solidFill>
                          <a:effectLst/>
                          <a:latin typeface="Arial" panose="020B0604020202020204" pitchFamily="34" charset="0"/>
                        </a:rPr>
                        <a:t>2023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b"/>
                      <a:r>
                        <a:rPr lang="en-US" sz="1200" b="0" i="0" u="none" strike="noStrike" dirty="0">
                          <a:effectLst/>
                          <a:latin typeface="Calibri" panose="020F0502020204030204" pitchFamily="34" charset="0"/>
                          <a:cs typeface="Calibri" panose="020F0502020204030204" pitchFamily="34" charset="0"/>
                        </a:rPr>
                        <a:t> </a:t>
                      </a:r>
                    </a:p>
                  </a:txBody>
                  <a:tcPr marL="10846" marR="10846" marT="108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9FAF4"/>
                    </a:solidFill>
                  </a:tcPr>
                </a:tc>
                <a:tc>
                  <a:txBody>
                    <a:bodyPr/>
                    <a:lstStyle/>
                    <a:p>
                      <a:pPr algn="ctr" fontAlgn="ctr"/>
                      <a:r>
                        <a:rPr lang="en-US" sz="1200" b="1" i="0" u="none" strike="noStrike" dirty="0">
                          <a:solidFill>
                            <a:schemeClr val="tx1"/>
                          </a:solidFill>
                          <a:effectLst/>
                          <a:latin typeface="Arial" panose="020B0604020202020204" pitchFamily="34" charset="0"/>
                          <a:cs typeface="Arial" panose="020B0604020202020204" pitchFamily="34" charset="0"/>
                        </a:rPr>
                        <a:t>Closings</a:t>
                      </a:r>
                    </a:p>
                  </a:txBody>
                  <a:tcPr marL="10846" marR="10846" marT="108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FFCC"/>
                    </a:solidFill>
                  </a:tcPr>
                </a:tc>
                <a:tc>
                  <a:txBody>
                    <a:bodyPr/>
                    <a:lstStyle/>
                    <a:p>
                      <a:pPr algn="ctr" fontAlgn="b"/>
                      <a:r>
                        <a:rPr lang="en-US" sz="1200" b="1" i="0" u="none" strike="noStrike" dirty="0">
                          <a:effectLst/>
                          <a:latin typeface="Arial" panose="020B0604020202020204" pitchFamily="34" charset="0"/>
                        </a:rPr>
                        <a:t>2017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FFCC"/>
                    </a:solidFill>
                  </a:tcPr>
                </a:tc>
                <a:tc>
                  <a:txBody>
                    <a:bodyPr/>
                    <a:lstStyle/>
                    <a:p>
                      <a:pPr algn="ctr" fontAlgn="b"/>
                      <a:r>
                        <a:rPr lang="en-US" sz="1200" b="1" i="0" u="none" strike="noStrike">
                          <a:effectLst/>
                          <a:latin typeface="Arial" panose="020B0604020202020204" pitchFamily="34" charset="0"/>
                        </a:rPr>
                        <a:t>2018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FFCC"/>
                    </a:solidFill>
                  </a:tcPr>
                </a:tc>
                <a:tc>
                  <a:txBody>
                    <a:bodyPr/>
                    <a:lstStyle/>
                    <a:p>
                      <a:pPr algn="ctr" fontAlgn="b"/>
                      <a:r>
                        <a:rPr lang="en-US" sz="1200" b="1" i="0" u="none" strike="noStrike" dirty="0">
                          <a:effectLst/>
                          <a:latin typeface="Arial" panose="020B0604020202020204" pitchFamily="34" charset="0"/>
                        </a:rPr>
                        <a:t>2019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FFCC"/>
                    </a:solidFill>
                  </a:tcPr>
                </a:tc>
                <a:tc>
                  <a:txBody>
                    <a:bodyPr/>
                    <a:lstStyle/>
                    <a:p>
                      <a:pPr algn="ctr" fontAlgn="b"/>
                      <a:r>
                        <a:rPr lang="en-US" sz="1200" b="1" i="0" u="none" strike="noStrike" dirty="0">
                          <a:effectLst/>
                          <a:latin typeface="Arial" panose="020B0604020202020204" pitchFamily="34" charset="0"/>
                        </a:rPr>
                        <a:t>2020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FFCC"/>
                    </a:solidFill>
                  </a:tcPr>
                </a:tc>
                <a:tc>
                  <a:txBody>
                    <a:bodyPr/>
                    <a:lstStyle/>
                    <a:p>
                      <a:pPr algn="ctr" fontAlgn="b"/>
                      <a:r>
                        <a:rPr lang="en-US" sz="1200" b="1" i="0" u="none" strike="noStrike">
                          <a:effectLst/>
                          <a:latin typeface="Arial" panose="020B0604020202020204" pitchFamily="34" charset="0"/>
                        </a:rPr>
                        <a:t>2021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FFCC"/>
                    </a:solidFill>
                  </a:tcPr>
                </a:tc>
                <a:tc>
                  <a:txBody>
                    <a:bodyPr/>
                    <a:lstStyle/>
                    <a:p>
                      <a:pPr algn="ctr" fontAlgn="b"/>
                      <a:r>
                        <a:rPr lang="en-US" sz="1200" b="1" i="0" u="none" strike="noStrike" dirty="0">
                          <a:effectLst/>
                          <a:latin typeface="Arial" panose="020B0604020202020204" pitchFamily="34" charset="0"/>
                        </a:rPr>
                        <a:t>2022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FFCC"/>
                    </a:solidFill>
                  </a:tcPr>
                </a:tc>
                <a:tc>
                  <a:txBody>
                    <a:bodyPr/>
                    <a:lstStyle/>
                    <a:p>
                      <a:pPr algn="ctr" fontAlgn="b"/>
                      <a:r>
                        <a:rPr lang="en-US" sz="1200" b="1" i="0" u="none" strike="noStrike" dirty="0">
                          <a:effectLst/>
                          <a:latin typeface="Arial" panose="020B0604020202020204" pitchFamily="34" charset="0"/>
                        </a:rPr>
                        <a:t>2023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FFCC"/>
                    </a:solidFill>
                  </a:tcPr>
                </a:tc>
                <a:extLst>
                  <a:ext uri="{0D108BD9-81ED-4DB2-BD59-A6C34878D82A}">
                    <a16:rowId xmlns:a16="http://schemas.microsoft.com/office/drawing/2014/main" val="2964114031"/>
                  </a:ext>
                </a:extLst>
              </a:tr>
              <a:tr h="216929">
                <a:tc>
                  <a:txBody>
                    <a:bodyPr/>
                    <a:lstStyle/>
                    <a:p>
                      <a:pPr algn="ctr" fontAlgn="ctr"/>
                      <a:r>
                        <a:rPr lang="en-US" sz="1200" b="0" i="0" u="none" strike="noStrike" dirty="0">
                          <a:effectLst/>
                          <a:latin typeface="Arial" panose="020B0604020202020204" pitchFamily="34" charset="0"/>
                          <a:cs typeface="Arial" panose="020B0604020202020204" pitchFamily="34" charset="0"/>
                        </a:rPr>
                        <a:t>1Q</a:t>
                      </a:r>
                    </a:p>
                  </a:txBody>
                  <a:tcPr marL="10846" marR="10846" marT="108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0" i="0" u="none" strike="noStrike" dirty="0">
                          <a:effectLst/>
                          <a:latin typeface="Arial" panose="020B0604020202020204" pitchFamily="34" charset="0"/>
                        </a:rPr>
                        <a:t>179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0" i="0" u="none" strike="noStrike">
                          <a:effectLst/>
                          <a:latin typeface="Arial" panose="020B0604020202020204" pitchFamily="34" charset="0"/>
                        </a:rPr>
                        <a:t>389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0" i="0" u="none" strike="noStrike">
                          <a:effectLst/>
                          <a:latin typeface="Arial" panose="020B0604020202020204" pitchFamily="34" charset="0"/>
                        </a:rPr>
                        <a:t>351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0" i="0" u="none" strike="noStrike">
                          <a:effectLst/>
                          <a:latin typeface="Arial" panose="020B0604020202020204" pitchFamily="34" charset="0"/>
                        </a:rPr>
                        <a:t>530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0" i="0" u="none" strike="noStrike">
                          <a:effectLst/>
                          <a:latin typeface="Arial" panose="020B0604020202020204" pitchFamily="34" charset="0"/>
                        </a:rPr>
                        <a:t>321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0" i="0" u="none" strike="noStrike">
                          <a:effectLst/>
                          <a:latin typeface="Arial" panose="020B0604020202020204" pitchFamily="34" charset="0"/>
                        </a:rPr>
                        <a:t>292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0" i="0" u="none" strike="noStrike">
                          <a:effectLst/>
                          <a:latin typeface="Arial" panose="020B0604020202020204" pitchFamily="34" charset="0"/>
                        </a:rPr>
                        <a:t>398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0" i="0" u="none" strike="noStrike" dirty="0">
                          <a:effectLst/>
                          <a:latin typeface="Calibri" panose="020F0502020204030204" pitchFamily="34" charset="0"/>
                          <a:cs typeface="Calibri" panose="020F0502020204030204" pitchFamily="34" charset="0"/>
                        </a:rPr>
                        <a:t> </a:t>
                      </a:r>
                    </a:p>
                  </a:txBody>
                  <a:tcPr marL="10846" marR="10846" marT="108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9FAF4"/>
                    </a:solidFill>
                  </a:tcPr>
                </a:tc>
                <a:tc>
                  <a:txBody>
                    <a:bodyPr/>
                    <a:lstStyle/>
                    <a:p>
                      <a:pPr algn="ctr" fontAlgn="ctr"/>
                      <a:r>
                        <a:rPr lang="en-US" sz="1200" b="0" i="0" u="none" strike="noStrike" dirty="0">
                          <a:effectLst/>
                          <a:latin typeface="Arial" panose="020B0604020202020204" pitchFamily="34" charset="0"/>
                          <a:cs typeface="Arial" panose="020B0604020202020204" pitchFamily="34" charset="0"/>
                        </a:rPr>
                        <a:t>1Q</a:t>
                      </a:r>
                    </a:p>
                  </a:txBody>
                  <a:tcPr marL="10846" marR="10846" marT="108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0" i="0" u="none" strike="noStrike" dirty="0">
                          <a:effectLst/>
                          <a:latin typeface="Arial" panose="020B0604020202020204" pitchFamily="34" charset="0"/>
                        </a:rPr>
                        <a:t>154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0" i="0" u="none" strike="noStrike" dirty="0">
                          <a:effectLst/>
                          <a:latin typeface="Arial" panose="020B0604020202020204" pitchFamily="34" charset="0"/>
                        </a:rPr>
                        <a:t>295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0" i="0" u="none" strike="noStrike">
                          <a:effectLst/>
                          <a:latin typeface="Arial" panose="020B0604020202020204" pitchFamily="34" charset="0"/>
                        </a:rPr>
                        <a:t>285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0" i="0" u="none" strike="noStrike">
                          <a:effectLst/>
                          <a:latin typeface="Arial" panose="020B0604020202020204" pitchFamily="34" charset="0"/>
                        </a:rPr>
                        <a:t>340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0" i="0" u="none" strike="noStrike">
                          <a:effectLst/>
                          <a:latin typeface="Arial" panose="020B0604020202020204" pitchFamily="34" charset="0"/>
                        </a:rPr>
                        <a:t>473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0" i="0" u="none" strike="noStrike">
                          <a:effectLst/>
                          <a:latin typeface="Arial" panose="020B0604020202020204" pitchFamily="34" charset="0"/>
                        </a:rPr>
                        <a:t>161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0" i="0" u="none" strike="noStrike">
                          <a:effectLst/>
                          <a:latin typeface="Arial" panose="020B0604020202020204" pitchFamily="34" charset="0"/>
                        </a:rPr>
                        <a:t>374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022966556"/>
                  </a:ext>
                </a:extLst>
              </a:tr>
              <a:tr h="216929">
                <a:tc>
                  <a:txBody>
                    <a:bodyPr/>
                    <a:lstStyle/>
                    <a:p>
                      <a:pPr algn="ctr" fontAlgn="ctr"/>
                      <a:r>
                        <a:rPr lang="en-US" sz="1200" b="0" i="0" u="none" strike="noStrike">
                          <a:effectLst/>
                          <a:latin typeface="Arial" panose="020B0604020202020204" pitchFamily="34" charset="0"/>
                          <a:cs typeface="Arial" panose="020B0604020202020204" pitchFamily="34" charset="0"/>
                        </a:rPr>
                        <a:t>2Q</a:t>
                      </a:r>
                    </a:p>
                  </a:txBody>
                  <a:tcPr marL="10846" marR="10846" marT="108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0" i="0" u="none" strike="noStrike">
                          <a:effectLst/>
                          <a:latin typeface="Arial" panose="020B0604020202020204" pitchFamily="34" charset="0"/>
                        </a:rPr>
                        <a:t>368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0" i="0" u="none" strike="noStrike">
                          <a:effectLst/>
                          <a:latin typeface="Arial" panose="020B0604020202020204" pitchFamily="34" charset="0"/>
                        </a:rPr>
                        <a:t>411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0" i="0" u="none" strike="noStrike">
                          <a:effectLst/>
                          <a:latin typeface="Arial" panose="020B0604020202020204" pitchFamily="34" charset="0"/>
                        </a:rPr>
                        <a:t>439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0" i="0" u="none" strike="noStrike" dirty="0">
                          <a:effectLst/>
                          <a:latin typeface="Arial" panose="020B0604020202020204" pitchFamily="34" charset="0"/>
                        </a:rPr>
                        <a:t>593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0" i="0" u="none" strike="noStrike">
                          <a:effectLst/>
                          <a:latin typeface="Arial" panose="020B0604020202020204" pitchFamily="34" charset="0"/>
                        </a:rPr>
                        <a:t>356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0" i="0" u="none" strike="noStrike">
                          <a:effectLst/>
                          <a:latin typeface="Arial" panose="020B0604020202020204" pitchFamily="34" charset="0"/>
                        </a:rPr>
                        <a:t>413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0" i="0" u="none" strike="noStrike">
                          <a:effectLst/>
                          <a:latin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0" i="0" u="none" strike="noStrike">
                          <a:effectLst/>
                          <a:latin typeface="Calibri" panose="020F0502020204030204" pitchFamily="34" charset="0"/>
                          <a:cs typeface="Calibri" panose="020F0502020204030204" pitchFamily="34" charset="0"/>
                        </a:rPr>
                        <a:t> </a:t>
                      </a:r>
                    </a:p>
                  </a:txBody>
                  <a:tcPr marL="10846" marR="10846" marT="108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9FAF4"/>
                    </a:solidFill>
                  </a:tcPr>
                </a:tc>
                <a:tc>
                  <a:txBody>
                    <a:bodyPr/>
                    <a:lstStyle/>
                    <a:p>
                      <a:pPr algn="ctr" fontAlgn="ctr"/>
                      <a:r>
                        <a:rPr lang="en-US" sz="1200" b="0" i="0" u="none" strike="noStrike" dirty="0">
                          <a:effectLst/>
                          <a:latin typeface="Arial" panose="020B0604020202020204" pitchFamily="34" charset="0"/>
                          <a:cs typeface="Arial" panose="020B0604020202020204" pitchFamily="34" charset="0"/>
                        </a:rPr>
                        <a:t>2Q</a:t>
                      </a:r>
                    </a:p>
                  </a:txBody>
                  <a:tcPr marL="10846" marR="10846" marT="108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0" i="0" u="none" strike="noStrike">
                          <a:effectLst/>
                          <a:latin typeface="Arial" panose="020B0604020202020204" pitchFamily="34" charset="0"/>
                        </a:rPr>
                        <a:t>204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0" i="0" u="none" strike="noStrike">
                          <a:effectLst/>
                          <a:latin typeface="Arial" panose="020B0604020202020204" pitchFamily="34" charset="0"/>
                        </a:rPr>
                        <a:t>310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0" i="0" u="none" strike="noStrike" dirty="0">
                          <a:effectLst/>
                          <a:latin typeface="Arial" panose="020B0604020202020204" pitchFamily="34" charset="0"/>
                        </a:rPr>
                        <a:t>483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0" i="0" u="none" strike="noStrike" dirty="0">
                          <a:effectLst/>
                          <a:latin typeface="Arial" panose="020B0604020202020204" pitchFamily="34" charset="0"/>
                        </a:rPr>
                        <a:t>567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0" i="0" u="none" strike="noStrike">
                          <a:effectLst/>
                          <a:latin typeface="Arial" panose="020B0604020202020204" pitchFamily="34" charset="0"/>
                        </a:rPr>
                        <a:t>425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0" i="0" u="none" strike="noStrike">
                          <a:effectLst/>
                          <a:latin typeface="Arial" panose="020B0604020202020204" pitchFamily="34" charset="0"/>
                        </a:rPr>
                        <a:t>256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0" i="0" u="none" strike="noStrike">
                          <a:effectLst/>
                          <a:latin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93837617"/>
                  </a:ext>
                </a:extLst>
              </a:tr>
              <a:tr h="216929">
                <a:tc>
                  <a:txBody>
                    <a:bodyPr/>
                    <a:lstStyle/>
                    <a:p>
                      <a:pPr algn="ctr" fontAlgn="ctr"/>
                      <a:r>
                        <a:rPr lang="en-US" sz="1200" b="0" i="0" u="none" strike="noStrike">
                          <a:effectLst/>
                          <a:latin typeface="Arial" panose="020B0604020202020204" pitchFamily="34" charset="0"/>
                          <a:cs typeface="Arial" panose="020B0604020202020204" pitchFamily="34" charset="0"/>
                        </a:rPr>
                        <a:t>3Q</a:t>
                      </a:r>
                    </a:p>
                  </a:txBody>
                  <a:tcPr marL="10846" marR="10846" marT="108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0" i="0" u="none" strike="noStrike">
                          <a:effectLst/>
                          <a:latin typeface="Arial" panose="020B0604020202020204" pitchFamily="34" charset="0"/>
                        </a:rPr>
                        <a:t>412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0" i="0" u="none" strike="noStrike">
                          <a:effectLst/>
                          <a:latin typeface="Arial" panose="020B0604020202020204" pitchFamily="34" charset="0"/>
                        </a:rPr>
                        <a:t>293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0" i="0" u="none" strike="noStrike">
                          <a:effectLst/>
                          <a:latin typeface="Arial" panose="020B0604020202020204" pitchFamily="34" charset="0"/>
                        </a:rPr>
                        <a:t>442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0" i="0" u="none" strike="noStrike" dirty="0">
                          <a:effectLst/>
                          <a:latin typeface="Arial" panose="020B0604020202020204" pitchFamily="34" charset="0"/>
                        </a:rPr>
                        <a:t>514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0" i="0" u="none" strike="noStrike">
                          <a:effectLst/>
                          <a:latin typeface="Arial" panose="020B0604020202020204" pitchFamily="34" charset="0"/>
                        </a:rPr>
                        <a:t>312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0" i="0" u="none" strike="noStrike">
                          <a:effectLst/>
                          <a:latin typeface="Arial" panose="020B0604020202020204" pitchFamily="34" charset="0"/>
                        </a:rPr>
                        <a:t>390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0" i="0" u="none" strike="noStrike">
                          <a:effectLst/>
                          <a:latin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0" i="0" u="none" strike="noStrike" dirty="0">
                          <a:effectLst/>
                          <a:latin typeface="Calibri" panose="020F0502020204030204" pitchFamily="34" charset="0"/>
                          <a:cs typeface="Calibri" panose="020F0502020204030204" pitchFamily="34" charset="0"/>
                        </a:rPr>
                        <a:t> </a:t>
                      </a:r>
                    </a:p>
                  </a:txBody>
                  <a:tcPr marL="10846" marR="10846" marT="108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9FAF4"/>
                    </a:solidFill>
                  </a:tcPr>
                </a:tc>
                <a:tc>
                  <a:txBody>
                    <a:bodyPr/>
                    <a:lstStyle/>
                    <a:p>
                      <a:pPr algn="ctr" fontAlgn="ctr"/>
                      <a:r>
                        <a:rPr lang="en-US" sz="1200" b="0" i="0" u="none" strike="noStrike" dirty="0">
                          <a:effectLst/>
                          <a:latin typeface="Arial" panose="020B0604020202020204" pitchFamily="34" charset="0"/>
                          <a:cs typeface="Arial" panose="020B0604020202020204" pitchFamily="34" charset="0"/>
                        </a:rPr>
                        <a:t>3Q</a:t>
                      </a:r>
                    </a:p>
                  </a:txBody>
                  <a:tcPr marL="10846" marR="10846" marT="108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0" i="0" u="none" strike="noStrike">
                          <a:effectLst/>
                          <a:latin typeface="Arial" panose="020B0604020202020204" pitchFamily="34" charset="0"/>
                        </a:rPr>
                        <a:t>243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0" i="0" u="none" strike="noStrike">
                          <a:effectLst/>
                          <a:latin typeface="Arial" panose="020B0604020202020204" pitchFamily="34" charset="0"/>
                        </a:rPr>
                        <a:t>374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0" i="0" u="none" strike="noStrike">
                          <a:effectLst/>
                          <a:latin typeface="Arial" panose="020B0604020202020204" pitchFamily="34" charset="0"/>
                        </a:rPr>
                        <a:t>512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0" i="0" u="none" strike="noStrike">
                          <a:effectLst/>
                          <a:latin typeface="Arial" panose="020B0604020202020204" pitchFamily="34" charset="0"/>
                        </a:rPr>
                        <a:t>664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0" i="0" u="none" strike="noStrike" dirty="0">
                          <a:effectLst/>
                          <a:latin typeface="Arial" panose="020B0604020202020204" pitchFamily="34" charset="0"/>
                        </a:rPr>
                        <a:t>300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0" i="0" u="none" strike="noStrike" dirty="0">
                          <a:effectLst/>
                          <a:latin typeface="Arial" panose="020B0604020202020204" pitchFamily="34" charset="0"/>
                        </a:rPr>
                        <a:t>383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0" i="0" u="none" strike="noStrike">
                          <a:effectLst/>
                          <a:latin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71481043"/>
                  </a:ext>
                </a:extLst>
              </a:tr>
              <a:tr h="216929">
                <a:tc>
                  <a:txBody>
                    <a:bodyPr/>
                    <a:lstStyle/>
                    <a:p>
                      <a:pPr algn="ctr" fontAlgn="ctr"/>
                      <a:r>
                        <a:rPr lang="en-US" sz="1200" b="0" i="0" u="none" strike="noStrike">
                          <a:effectLst/>
                          <a:latin typeface="Arial" panose="020B0604020202020204" pitchFamily="34" charset="0"/>
                          <a:cs typeface="Arial" panose="020B0604020202020204" pitchFamily="34" charset="0"/>
                        </a:rPr>
                        <a:t>4Q</a:t>
                      </a:r>
                    </a:p>
                  </a:txBody>
                  <a:tcPr marL="10846" marR="10846" marT="108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0" i="0" u="none" strike="noStrike">
                          <a:effectLst/>
                          <a:latin typeface="Arial" panose="020B0604020202020204" pitchFamily="34" charset="0"/>
                        </a:rPr>
                        <a:t>224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0" i="0" u="none" strike="noStrike">
                          <a:effectLst/>
                          <a:latin typeface="Arial" panose="020B0604020202020204" pitchFamily="34" charset="0"/>
                        </a:rPr>
                        <a:t>517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0" i="0" u="none" strike="noStrike">
                          <a:effectLst/>
                          <a:latin typeface="Arial" panose="020B0604020202020204" pitchFamily="34" charset="0"/>
                        </a:rPr>
                        <a:t>401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0" i="0" u="none" strike="noStrike" dirty="0">
                          <a:effectLst/>
                          <a:latin typeface="Arial" panose="020B0604020202020204" pitchFamily="34" charset="0"/>
                        </a:rPr>
                        <a:t>580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0" i="0" u="none" strike="noStrike">
                          <a:effectLst/>
                          <a:latin typeface="Arial" panose="020B0604020202020204" pitchFamily="34" charset="0"/>
                        </a:rPr>
                        <a:t>191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0" i="0" u="none" strike="noStrike">
                          <a:effectLst/>
                          <a:latin typeface="Arial" panose="020B0604020202020204" pitchFamily="34" charset="0"/>
                        </a:rPr>
                        <a:t>506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0" i="0" u="none" strike="noStrike">
                          <a:effectLst/>
                          <a:latin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0" i="0" u="none" strike="noStrike">
                          <a:effectLst/>
                          <a:latin typeface="Calibri" panose="020F0502020204030204" pitchFamily="34" charset="0"/>
                          <a:cs typeface="Calibri" panose="020F0502020204030204" pitchFamily="34" charset="0"/>
                        </a:rPr>
                        <a:t> </a:t>
                      </a:r>
                    </a:p>
                  </a:txBody>
                  <a:tcPr marL="10846" marR="10846" marT="108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9FAF4"/>
                    </a:solidFill>
                  </a:tcPr>
                </a:tc>
                <a:tc>
                  <a:txBody>
                    <a:bodyPr/>
                    <a:lstStyle/>
                    <a:p>
                      <a:pPr algn="ctr" fontAlgn="ctr"/>
                      <a:r>
                        <a:rPr lang="en-US" sz="1200" b="0" i="0" u="none" strike="noStrike" dirty="0">
                          <a:effectLst/>
                          <a:latin typeface="Arial" panose="020B0604020202020204" pitchFamily="34" charset="0"/>
                          <a:cs typeface="Arial" panose="020B0604020202020204" pitchFamily="34" charset="0"/>
                        </a:rPr>
                        <a:t>4Q</a:t>
                      </a:r>
                    </a:p>
                  </a:txBody>
                  <a:tcPr marL="10846" marR="10846" marT="108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0" i="0" u="none" strike="noStrike" dirty="0">
                          <a:effectLst/>
                          <a:latin typeface="Arial" panose="020B0604020202020204" pitchFamily="34" charset="0"/>
                        </a:rPr>
                        <a:t>324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0" i="0" u="none" strike="noStrike">
                          <a:effectLst/>
                          <a:latin typeface="Arial" panose="020B0604020202020204" pitchFamily="34" charset="0"/>
                        </a:rPr>
                        <a:t>367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0" i="0" u="none" strike="noStrike">
                          <a:effectLst/>
                          <a:latin typeface="Arial" panose="020B0604020202020204" pitchFamily="34" charset="0"/>
                        </a:rPr>
                        <a:t>441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0" i="0" u="none" strike="noStrike">
                          <a:effectLst/>
                          <a:latin typeface="Arial" panose="020B0604020202020204" pitchFamily="34" charset="0"/>
                        </a:rPr>
                        <a:t>591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0" i="0" u="none" strike="noStrike">
                          <a:effectLst/>
                          <a:latin typeface="Arial" panose="020B0604020202020204" pitchFamily="34" charset="0"/>
                        </a:rPr>
                        <a:t>264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0" i="0" u="none" strike="noStrike" dirty="0">
                          <a:effectLst/>
                          <a:latin typeface="Arial" panose="020B0604020202020204" pitchFamily="34" charset="0"/>
                        </a:rPr>
                        <a:t>265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0" i="0" u="none" strike="noStrike" dirty="0">
                          <a:effectLst/>
                          <a:latin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69777510"/>
                  </a:ext>
                </a:extLst>
              </a:tr>
              <a:tr h="216929">
                <a:tc>
                  <a:txBody>
                    <a:bodyPr/>
                    <a:lstStyle/>
                    <a:p>
                      <a:pPr algn="ctr" fontAlgn="ctr"/>
                      <a:r>
                        <a:rPr lang="en-US" sz="1200" b="1" i="0" u="none" strike="noStrike">
                          <a:effectLst/>
                          <a:latin typeface="Arial" panose="020B0604020202020204" pitchFamily="34" charset="0"/>
                          <a:cs typeface="Arial" panose="020B0604020202020204" pitchFamily="34" charset="0"/>
                        </a:rPr>
                        <a:t>Total</a:t>
                      </a:r>
                    </a:p>
                  </a:txBody>
                  <a:tcPr marL="10846" marR="10846" marT="108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dirty="0">
                          <a:effectLst/>
                          <a:latin typeface="Arial" panose="020B0604020202020204" pitchFamily="34" charset="0"/>
                        </a:rPr>
                        <a:t>1,183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dirty="0">
                          <a:effectLst/>
                          <a:latin typeface="Arial" panose="020B0604020202020204" pitchFamily="34" charset="0"/>
                        </a:rPr>
                        <a:t>1,610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dirty="0">
                          <a:effectLst/>
                          <a:latin typeface="Arial" panose="020B0604020202020204" pitchFamily="34" charset="0"/>
                        </a:rPr>
                        <a:t>1,633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dirty="0">
                          <a:effectLst/>
                          <a:latin typeface="Arial" panose="020B0604020202020204" pitchFamily="34" charset="0"/>
                        </a:rPr>
                        <a:t>2,217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dirty="0">
                          <a:effectLst/>
                          <a:latin typeface="Arial" panose="020B0604020202020204" pitchFamily="34" charset="0"/>
                        </a:rPr>
                        <a:t>1,180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dirty="0">
                          <a:effectLst/>
                          <a:latin typeface="Arial" panose="020B0604020202020204" pitchFamily="34" charset="0"/>
                        </a:rPr>
                        <a:t>1,601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dirty="0">
                          <a:effectLst/>
                          <a:latin typeface="Arial" panose="020B0604020202020204" pitchFamily="34" charset="0"/>
                        </a:rPr>
                        <a:t>398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dirty="0">
                          <a:effectLst/>
                          <a:latin typeface="Calibri" panose="020F0502020204030204" pitchFamily="34" charset="0"/>
                          <a:cs typeface="Calibri" panose="020F0502020204030204" pitchFamily="34" charset="0"/>
                        </a:rPr>
                        <a:t> </a:t>
                      </a:r>
                    </a:p>
                  </a:txBody>
                  <a:tcPr marL="10846" marR="10846" marT="108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9FAF4"/>
                    </a:solidFill>
                  </a:tcPr>
                </a:tc>
                <a:tc>
                  <a:txBody>
                    <a:bodyPr/>
                    <a:lstStyle/>
                    <a:p>
                      <a:pPr algn="ctr" fontAlgn="ctr"/>
                      <a:r>
                        <a:rPr lang="en-US" sz="1200" b="1" i="0" u="none" strike="noStrike" dirty="0">
                          <a:effectLst/>
                          <a:latin typeface="Arial" panose="020B0604020202020204" pitchFamily="34" charset="0"/>
                          <a:cs typeface="Arial" panose="020B0604020202020204" pitchFamily="34" charset="0"/>
                        </a:rPr>
                        <a:t>Total</a:t>
                      </a:r>
                    </a:p>
                  </a:txBody>
                  <a:tcPr marL="10846" marR="10846" marT="108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dirty="0">
                          <a:effectLst/>
                          <a:latin typeface="Arial" panose="020B0604020202020204" pitchFamily="34" charset="0"/>
                        </a:rPr>
                        <a:t>925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dirty="0">
                          <a:effectLst/>
                          <a:latin typeface="Arial" panose="020B0604020202020204" pitchFamily="34" charset="0"/>
                        </a:rPr>
                        <a:t>1,346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dirty="0">
                          <a:effectLst/>
                          <a:latin typeface="Arial" panose="020B0604020202020204" pitchFamily="34" charset="0"/>
                        </a:rPr>
                        <a:t>1,721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dirty="0">
                          <a:effectLst/>
                          <a:latin typeface="Arial" panose="020B0604020202020204" pitchFamily="34" charset="0"/>
                        </a:rPr>
                        <a:t>2,162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dirty="0">
                          <a:effectLst/>
                          <a:latin typeface="Arial" panose="020B0604020202020204" pitchFamily="34" charset="0"/>
                        </a:rPr>
                        <a:t>1,462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dirty="0">
                          <a:effectLst/>
                          <a:latin typeface="Arial" panose="020B0604020202020204" pitchFamily="34" charset="0"/>
                        </a:rPr>
                        <a:t>1,065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dirty="0">
                          <a:effectLst/>
                          <a:latin typeface="Arial" panose="020B0604020202020204" pitchFamily="34" charset="0"/>
                        </a:rPr>
                        <a:t>374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298943312"/>
                  </a:ext>
                </a:extLst>
              </a:tr>
            </a:tbl>
          </a:graphicData>
        </a:graphic>
      </p:graphicFrame>
      <p:graphicFrame>
        <p:nvGraphicFramePr>
          <p:cNvPr id="8" name="Chart 7">
            <a:extLst>
              <a:ext uri="{FF2B5EF4-FFF2-40B4-BE49-F238E27FC236}">
                <a16:creationId xmlns:a16="http://schemas.microsoft.com/office/drawing/2014/main" id="{00000000-0008-0000-0800-000003000000}"/>
              </a:ext>
            </a:extLst>
          </p:cNvPr>
          <p:cNvGraphicFramePr>
            <a:graphicFrameLocks/>
          </p:cNvGraphicFramePr>
          <p:nvPr>
            <p:extLst>
              <p:ext uri="{D42A27DB-BD31-4B8C-83A1-F6EECF244321}">
                <p14:modId xmlns:p14="http://schemas.microsoft.com/office/powerpoint/2010/main" val="3365700778"/>
              </p:ext>
            </p:extLst>
          </p:nvPr>
        </p:nvGraphicFramePr>
        <p:xfrm>
          <a:off x="926842" y="794327"/>
          <a:ext cx="10445209" cy="400627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9575904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7207B91-D112-3B49-8275-1293CB8AAA85}"/>
              </a:ext>
            </a:extLst>
          </p:cNvPr>
          <p:cNvSpPr>
            <a:spLocks noGrp="1"/>
          </p:cNvSpPr>
          <p:nvPr>
            <p:ph type="sldNum" sz="quarter" idx="12"/>
          </p:nvPr>
        </p:nvSpPr>
        <p:spPr/>
        <p:txBody>
          <a:bodyPr/>
          <a:lstStyle/>
          <a:p>
            <a:pPr marL="0" marR="0" lvl="0" indent="0" algn="r" defTabSz="228554" rtl="0" eaLnBrk="1" fontAlgn="auto" latinLnBrk="0" hangingPunct="1">
              <a:lnSpc>
                <a:spcPct val="100000"/>
              </a:lnSpc>
              <a:spcBef>
                <a:spcPts val="0"/>
              </a:spcBef>
              <a:spcAft>
                <a:spcPts val="0"/>
              </a:spcAft>
              <a:buClrTx/>
              <a:buSzTx/>
              <a:buFontTx/>
              <a:buNone/>
              <a:tabLst/>
              <a:defRPr/>
            </a:pPr>
            <a:fld id="{010974C9-39F3-3947-8B5D-BF1F533E6409}" type="slidenum">
              <a:rPr kumimoji="0" lang="en-US" sz="1000" b="1" i="0" u="none" strike="noStrike" kern="1200" cap="none" spc="0" normalizeH="0" baseline="0" noProof="0" smtClean="0">
                <a:ln>
                  <a:noFill/>
                </a:ln>
                <a:solidFill>
                  <a:srgbClr val="000000"/>
                </a:solidFill>
                <a:effectLst/>
                <a:uLnTx/>
                <a:uFillTx/>
                <a:latin typeface="GT Walsheim Bold" panose="02000503030000020003" pitchFamily="2" charset="77"/>
                <a:ea typeface="+mn-ea"/>
                <a:cs typeface="+mn-cs"/>
              </a:rPr>
              <a:pPr marL="0" marR="0" lvl="0" indent="0" algn="r" defTabSz="228554" rtl="0" eaLnBrk="1" fontAlgn="auto" latinLnBrk="0" hangingPunct="1">
                <a:lnSpc>
                  <a:spcPct val="100000"/>
                </a:lnSpc>
                <a:spcBef>
                  <a:spcPts val="0"/>
                </a:spcBef>
                <a:spcAft>
                  <a:spcPts val="0"/>
                </a:spcAft>
                <a:buClrTx/>
                <a:buSzTx/>
                <a:buFontTx/>
                <a:buNone/>
                <a:tabLst/>
                <a:defRPr/>
              </a:pPr>
              <a:t>7</a:t>
            </a:fld>
            <a:endParaRPr kumimoji="0" lang="en-US" sz="1000" b="1" i="0" u="none" strike="noStrike" kern="1200" cap="none" spc="0" normalizeH="0" baseline="0" noProof="0" dirty="0">
              <a:ln>
                <a:noFill/>
              </a:ln>
              <a:solidFill>
                <a:srgbClr val="000000"/>
              </a:solidFill>
              <a:effectLst/>
              <a:uLnTx/>
              <a:uFillTx/>
              <a:latin typeface="GT Walsheim Bold" panose="02000503030000020003" pitchFamily="2" charset="77"/>
              <a:ea typeface="+mn-ea"/>
              <a:cs typeface="+mn-cs"/>
            </a:endParaRPr>
          </a:p>
        </p:txBody>
      </p:sp>
      <p:sp>
        <p:nvSpPr>
          <p:cNvPr id="11" name="Title 10">
            <a:extLst>
              <a:ext uri="{FF2B5EF4-FFF2-40B4-BE49-F238E27FC236}">
                <a16:creationId xmlns:a16="http://schemas.microsoft.com/office/drawing/2014/main" id="{4CD2865D-C385-44B2-8C10-A83D7CD5D20A}"/>
              </a:ext>
            </a:extLst>
          </p:cNvPr>
          <p:cNvSpPr>
            <a:spLocks noGrp="1"/>
          </p:cNvSpPr>
          <p:nvPr>
            <p:ph type="title"/>
          </p:nvPr>
        </p:nvSpPr>
        <p:spPr>
          <a:xfrm>
            <a:off x="1277825" y="65143"/>
            <a:ext cx="7265284" cy="914400"/>
          </a:xfrm>
          <a:prstGeom prst="rect">
            <a:avLst/>
          </a:prstGeom>
        </p:spPr>
        <p:txBody>
          <a:bodyPr/>
          <a:lstStyle/>
          <a:p>
            <a:r>
              <a:rPr lang="en-US" sz="2800" dirty="0"/>
              <a:t>District Housing Overview by Elementary Zone</a:t>
            </a:r>
          </a:p>
        </p:txBody>
      </p:sp>
      <p:graphicFrame>
        <p:nvGraphicFramePr>
          <p:cNvPr id="5" name="Table 4">
            <a:extLst>
              <a:ext uri="{FF2B5EF4-FFF2-40B4-BE49-F238E27FC236}">
                <a16:creationId xmlns:a16="http://schemas.microsoft.com/office/drawing/2014/main" id="{6BCC69C9-5415-4D91-BBD9-A8D49F39D225}"/>
              </a:ext>
            </a:extLst>
          </p:cNvPr>
          <p:cNvGraphicFramePr>
            <a:graphicFrameLocks noGrp="1"/>
          </p:cNvGraphicFramePr>
          <p:nvPr>
            <p:extLst>
              <p:ext uri="{D42A27DB-BD31-4B8C-83A1-F6EECF244321}">
                <p14:modId xmlns:p14="http://schemas.microsoft.com/office/powerpoint/2010/main" val="288492788"/>
              </p:ext>
            </p:extLst>
          </p:nvPr>
        </p:nvGraphicFramePr>
        <p:xfrm>
          <a:off x="940158" y="606053"/>
          <a:ext cx="9813698" cy="4719981"/>
        </p:xfrm>
        <a:graphic>
          <a:graphicData uri="http://schemas.openxmlformats.org/drawingml/2006/table">
            <a:tbl>
              <a:tblPr/>
              <a:tblGrid>
                <a:gridCol w="1725769">
                  <a:extLst>
                    <a:ext uri="{9D8B030D-6E8A-4147-A177-3AD203B41FA5}">
                      <a16:colId xmlns:a16="http://schemas.microsoft.com/office/drawing/2014/main" val="3121361286"/>
                    </a:ext>
                  </a:extLst>
                </a:gridCol>
                <a:gridCol w="850005">
                  <a:extLst>
                    <a:ext uri="{9D8B030D-6E8A-4147-A177-3AD203B41FA5}">
                      <a16:colId xmlns:a16="http://schemas.microsoft.com/office/drawing/2014/main" val="4143197477"/>
                    </a:ext>
                  </a:extLst>
                </a:gridCol>
                <a:gridCol w="938301">
                  <a:extLst>
                    <a:ext uri="{9D8B030D-6E8A-4147-A177-3AD203B41FA5}">
                      <a16:colId xmlns:a16="http://schemas.microsoft.com/office/drawing/2014/main" val="3560851071"/>
                    </a:ext>
                  </a:extLst>
                </a:gridCol>
                <a:gridCol w="1028510">
                  <a:extLst>
                    <a:ext uri="{9D8B030D-6E8A-4147-A177-3AD203B41FA5}">
                      <a16:colId xmlns:a16="http://schemas.microsoft.com/office/drawing/2014/main" val="3473007092"/>
                    </a:ext>
                  </a:extLst>
                </a:gridCol>
                <a:gridCol w="1028510">
                  <a:extLst>
                    <a:ext uri="{9D8B030D-6E8A-4147-A177-3AD203B41FA5}">
                      <a16:colId xmlns:a16="http://schemas.microsoft.com/office/drawing/2014/main" val="156105396"/>
                    </a:ext>
                  </a:extLst>
                </a:gridCol>
                <a:gridCol w="1028510">
                  <a:extLst>
                    <a:ext uri="{9D8B030D-6E8A-4147-A177-3AD203B41FA5}">
                      <a16:colId xmlns:a16="http://schemas.microsoft.com/office/drawing/2014/main" val="131763764"/>
                    </a:ext>
                  </a:extLst>
                </a:gridCol>
                <a:gridCol w="1157073">
                  <a:extLst>
                    <a:ext uri="{9D8B030D-6E8A-4147-A177-3AD203B41FA5}">
                      <a16:colId xmlns:a16="http://schemas.microsoft.com/office/drawing/2014/main" val="3134135353"/>
                    </a:ext>
                  </a:extLst>
                </a:gridCol>
                <a:gridCol w="1028510">
                  <a:extLst>
                    <a:ext uri="{9D8B030D-6E8A-4147-A177-3AD203B41FA5}">
                      <a16:colId xmlns:a16="http://schemas.microsoft.com/office/drawing/2014/main" val="2535170669"/>
                    </a:ext>
                  </a:extLst>
                </a:gridCol>
                <a:gridCol w="1028510">
                  <a:extLst>
                    <a:ext uri="{9D8B030D-6E8A-4147-A177-3AD203B41FA5}">
                      <a16:colId xmlns:a16="http://schemas.microsoft.com/office/drawing/2014/main" val="2115588789"/>
                    </a:ext>
                  </a:extLst>
                </a:gridCol>
              </a:tblGrid>
              <a:tr h="449522">
                <a:tc>
                  <a:txBody>
                    <a:bodyPr/>
                    <a:lstStyle/>
                    <a:p>
                      <a:pPr algn="ctr" fontAlgn="ctr"/>
                      <a:r>
                        <a:rPr lang="en-US" sz="1400" b="1" i="0" u="none" strike="noStrike" dirty="0">
                          <a:effectLst/>
                          <a:latin typeface="Calibri" panose="020F0502020204030204" pitchFamily="34" charset="0"/>
                        </a:rPr>
                        <a:t>Elementary </a:t>
                      </a:r>
                    </a:p>
                  </a:txBody>
                  <a:tcPr marL="14551" marR="14551" marT="145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solidFill>
                  </a:tcPr>
                </a:tc>
                <a:tc>
                  <a:txBody>
                    <a:bodyPr/>
                    <a:lstStyle/>
                    <a:p>
                      <a:pPr algn="ctr" fontAlgn="ctr"/>
                      <a:r>
                        <a:rPr lang="en-US" sz="1400" b="1" i="0" u="none" strike="noStrike" dirty="0">
                          <a:effectLst/>
                          <a:latin typeface="Calibri" panose="020F0502020204030204" pitchFamily="34" charset="0"/>
                        </a:rPr>
                        <a:t>Annual Starts</a:t>
                      </a:r>
                    </a:p>
                  </a:txBody>
                  <a:tcPr marL="14551" marR="14551" marT="145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solidFill>
                  </a:tcPr>
                </a:tc>
                <a:tc>
                  <a:txBody>
                    <a:bodyPr/>
                    <a:lstStyle/>
                    <a:p>
                      <a:pPr algn="ctr" fontAlgn="ctr"/>
                      <a:r>
                        <a:rPr lang="en-US" sz="1400" b="1" i="0" u="none" strike="noStrike">
                          <a:effectLst/>
                          <a:latin typeface="Calibri" panose="020F0502020204030204" pitchFamily="34" charset="0"/>
                        </a:rPr>
                        <a:t>Quarter Starts</a:t>
                      </a:r>
                    </a:p>
                  </a:txBody>
                  <a:tcPr marL="14551" marR="14551" marT="145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solidFill>
                  </a:tcPr>
                </a:tc>
                <a:tc>
                  <a:txBody>
                    <a:bodyPr/>
                    <a:lstStyle/>
                    <a:p>
                      <a:pPr algn="ctr" fontAlgn="ctr"/>
                      <a:r>
                        <a:rPr lang="en-US" sz="1400" b="1" i="0" u="none" strike="noStrike">
                          <a:effectLst/>
                          <a:latin typeface="Calibri" panose="020F0502020204030204" pitchFamily="34" charset="0"/>
                        </a:rPr>
                        <a:t>Annual Closings</a:t>
                      </a:r>
                    </a:p>
                  </a:txBody>
                  <a:tcPr marL="14551" marR="14551" marT="145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solidFill>
                  </a:tcPr>
                </a:tc>
                <a:tc>
                  <a:txBody>
                    <a:bodyPr/>
                    <a:lstStyle/>
                    <a:p>
                      <a:pPr algn="ctr" fontAlgn="ctr"/>
                      <a:r>
                        <a:rPr lang="en-US" sz="1400" b="1" i="0" u="none" strike="noStrike">
                          <a:effectLst/>
                          <a:latin typeface="Calibri" panose="020F0502020204030204" pitchFamily="34" charset="0"/>
                        </a:rPr>
                        <a:t>Quarter Closings</a:t>
                      </a:r>
                    </a:p>
                  </a:txBody>
                  <a:tcPr marL="14551" marR="14551" marT="145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solidFill>
                  </a:tcPr>
                </a:tc>
                <a:tc>
                  <a:txBody>
                    <a:bodyPr/>
                    <a:lstStyle/>
                    <a:p>
                      <a:pPr algn="ctr" fontAlgn="ctr"/>
                      <a:r>
                        <a:rPr lang="en-US" sz="1400" b="1" i="0" u="none" strike="noStrike">
                          <a:effectLst/>
                          <a:latin typeface="Calibri" panose="020F0502020204030204" pitchFamily="34" charset="0"/>
                        </a:rPr>
                        <a:t>Under Const.</a:t>
                      </a:r>
                    </a:p>
                  </a:txBody>
                  <a:tcPr marL="14551" marR="14551" marT="145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solidFill>
                  </a:tcPr>
                </a:tc>
                <a:tc>
                  <a:txBody>
                    <a:bodyPr/>
                    <a:lstStyle/>
                    <a:p>
                      <a:pPr algn="ctr" fontAlgn="ctr"/>
                      <a:r>
                        <a:rPr lang="en-US" sz="1400" b="1" i="0" u="none" strike="noStrike">
                          <a:effectLst/>
                          <a:latin typeface="Calibri" panose="020F0502020204030204" pitchFamily="34" charset="0"/>
                        </a:rPr>
                        <a:t>Inventory</a:t>
                      </a:r>
                    </a:p>
                  </a:txBody>
                  <a:tcPr marL="14551" marR="14551" marT="145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solidFill>
                  </a:tcPr>
                </a:tc>
                <a:tc>
                  <a:txBody>
                    <a:bodyPr/>
                    <a:lstStyle/>
                    <a:p>
                      <a:pPr algn="ctr" fontAlgn="ctr"/>
                      <a:r>
                        <a:rPr lang="en-US" sz="1400" b="1" i="0" u="none" strike="noStrike">
                          <a:effectLst/>
                          <a:latin typeface="Calibri" panose="020F0502020204030204" pitchFamily="34" charset="0"/>
                        </a:rPr>
                        <a:t>Vacant Dev. Lots</a:t>
                      </a:r>
                    </a:p>
                  </a:txBody>
                  <a:tcPr marL="14551" marR="14551" marT="145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solidFill>
                  </a:tcPr>
                </a:tc>
                <a:tc>
                  <a:txBody>
                    <a:bodyPr/>
                    <a:lstStyle/>
                    <a:p>
                      <a:pPr algn="ctr" fontAlgn="ctr"/>
                      <a:r>
                        <a:rPr lang="en-US" sz="1400" b="1" i="0" u="none" strike="noStrike" dirty="0">
                          <a:effectLst/>
                          <a:latin typeface="Calibri" panose="020F0502020204030204" pitchFamily="34" charset="0"/>
                        </a:rPr>
                        <a:t>Future</a:t>
                      </a:r>
                    </a:p>
                  </a:txBody>
                  <a:tcPr marL="14551" marR="14551" marT="145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solidFill>
                  </a:tcPr>
                </a:tc>
                <a:extLst>
                  <a:ext uri="{0D108BD9-81ED-4DB2-BD59-A6C34878D82A}">
                    <a16:rowId xmlns:a16="http://schemas.microsoft.com/office/drawing/2014/main" val="3811175012"/>
                  </a:ext>
                </a:extLst>
              </a:tr>
              <a:tr h="224761">
                <a:tc>
                  <a:txBody>
                    <a:bodyPr/>
                    <a:lstStyle/>
                    <a:p>
                      <a:pPr algn="l" fontAlgn="b"/>
                      <a:r>
                        <a:rPr lang="en-US" sz="1400" b="0" i="0" u="none" strike="noStrike" dirty="0">
                          <a:effectLst/>
                          <a:latin typeface="Calibri" panose="020F0502020204030204" pitchFamily="34" charset="0"/>
                        </a:rPr>
                        <a:t>BRYSON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effectLst/>
                          <a:latin typeface="Calibri" panose="020F0502020204030204" pitchFamily="34" charset="0"/>
                        </a:rPr>
                        <a:t>208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effectLst/>
                          <a:latin typeface="Calibri" panose="020F0502020204030204" pitchFamily="34" charset="0"/>
                        </a:rPr>
                        <a:t>92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400" b="0" i="0" u="none" strike="noStrike">
                          <a:effectLst/>
                          <a:latin typeface="Calibri" panose="020F0502020204030204" pitchFamily="34" charset="0"/>
                        </a:rPr>
                        <a:t>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effectLst/>
                          <a:latin typeface="Calibri" panose="020F0502020204030204" pitchFamily="34" charset="0"/>
                        </a:rPr>
                        <a:t>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effectLst/>
                          <a:latin typeface="Calibri" panose="020F0502020204030204" pitchFamily="34" charset="0"/>
                        </a:rPr>
                        <a:t>154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1400" b="0" i="0" u="none" strike="noStrike">
                          <a:effectLst/>
                          <a:latin typeface="Calibri" panose="020F0502020204030204" pitchFamily="34" charset="0"/>
                        </a:rPr>
                        <a:t>203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1400" b="0" i="0" u="none" strike="noStrike">
                          <a:effectLst/>
                          <a:latin typeface="Calibri" panose="020F0502020204030204" pitchFamily="34" charset="0"/>
                        </a:rPr>
                        <a:t>428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9694"/>
                    </a:solidFill>
                  </a:tcPr>
                </a:tc>
                <a:tc>
                  <a:txBody>
                    <a:bodyPr/>
                    <a:lstStyle/>
                    <a:p>
                      <a:pPr algn="ctr" fontAlgn="b"/>
                      <a:r>
                        <a:rPr lang="en-US" sz="1400" b="0" i="0" u="none" strike="noStrike">
                          <a:effectLst/>
                          <a:latin typeface="Calibri" panose="020F0502020204030204" pitchFamily="34" charset="0"/>
                        </a:rPr>
                        <a:t>901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9694"/>
                    </a:solidFill>
                  </a:tcPr>
                </a:tc>
                <a:extLst>
                  <a:ext uri="{0D108BD9-81ED-4DB2-BD59-A6C34878D82A}">
                    <a16:rowId xmlns:a16="http://schemas.microsoft.com/office/drawing/2014/main" val="2550129984"/>
                  </a:ext>
                </a:extLst>
              </a:tr>
              <a:tr h="224761">
                <a:tc>
                  <a:txBody>
                    <a:bodyPr/>
                    <a:lstStyle/>
                    <a:p>
                      <a:pPr algn="l" fontAlgn="b"/>
                      <a:r>
                        <a:rPr lang="en-US" sz="1400" b="0" i="0" u="none" strike="noStrike" dirty="0">
                          <a:effectLst/>
                          <a:latin typeface="Calibri" panose="020F0502020204030204" pitchFamily="34" charset="0"/>
                        </a:rPr>
                        <a:t>CHISHOLM RIDGE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effectLst/>
                          <a:latin typeface="Calibri" panose="020F0502020204030204" pitchFamily="34" charset="0"/>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tc>
                  <a:txBody>
                    <a:bodyPr/>
                    <a:lstStyle/>
                    <a:p>
                      <a:pPr algn="ctr" fontAlgn="b"/>
                      <a:r>
                        <a:rPr lang="en-US" sz="1400" b="0" i="0" u="none" strike="noStrike">
                          <a:effectLst/>
                          <a:latin typeface="Calibri" panose="020F0502020204030204" pitchFamily="34" charset="0"/>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tc>
                  <a:txBody>
                    <a:bodyPr/>
                    <a:lstStyle/>
                    <a:p>
                      <a:pPr algn="ctr" fontAlgn="b"/>
                      <a:r>
                        <a:rPr lang="en-US" sz="1400" b="0" i="0" u="none" strike="noStrike">
                          <a:effectLst/>
                          <a:latin typeface="Calibri" panose="020F0502020204030204" pitchFamily="34" charset="0"/>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tc>
                  <a:txBody>
                    <a:bodyPr/>
                    <a:lstStyle/>
                    <a:p>
                      <a:pPr algn="ctr" fontAlgn="b"/>
                      <a:r>
                        <a:rPr lang="en-US" sz="1400" b="0" i="0" u="none" strike="noStrike">
                          <a:effectLst/>
                          <a:latin typeface="Calibri" panose="020F0502020204030204" pitchFamily="34" charset="0"/>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tc>
                  <a:txBody>
                    <a:bodyPr/>
                    <a:lstStyle/>
                    <a:p>
                      <a:pPr algn="ctr" fontAlgn="b"/>
                      <a:r>
                        <a:rPr lang="en-US" sz="1400" b="0" i="0" u="none" strike="noStrike">
                          <a:effectLst/>
                          <a:latin typeface="Calibri" panose="020F0502020204030204" pitchFamily="34" charset="0"/>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tc>
                  <a:txBody>
                    <a:bodyPr/>
                    <a:lstStyle/>
                    <a:p>
                      <a:pPr algn="ctr" fontAlgn="b"/>
                      <a:r>
                        <a:rPr lang="en-US" sz="1400" b="0" i="0" u="none" strike="noStrike">
                          <a:effectLst/>
                          <a:latin typeface="Calibri" panose="020F0502020204030204" pitchFamily="34" charset="0"/>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tc>
                  <a:txBody>
                    <a:bodyPr/>
                    <a:lstStyle/>
                    <a:p>
                      <a:pPr algn="ctr" fontAlgn="b"/>
                      <a:r>
                        <a:rPr lang="en-US" sz="1400" b="0" i="0" u="none" strike="noStrike">
                          <a:effectLst/>
                          <a:latin typeface="Calibri" panose="020F0502020204030204" pitchFamily="34" charset="0"/>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tc>
                  <a:txBody>
                    <a:bodyPr/>
                    <a:lstStyle/>
                    <a:p>
                      <a:pPr algn="ctr" fontAlgn="b"/>
                      <a:r>
                        <a:rPr lang="en-US" sz="1400" b="0" i="0" u="none" strike="noStrike">
                          <a:effectLst/>
                          <a:latin typeface="Calibri" panose="020F0502020204030204" pitchFamily="34" charset="0"/>
                        </a:rPr>
                        <a:t>422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extLst>
                  <a:ext uri="{0D108BD9-81ED-4DB2-BD59-A6C34878D82A}">
                    <a16:rowId xmlns:a16="http://schemas.microsoft.com/office/drawing/2014/main" val="2290877375"/>
                  </a:ext>
                </a:extLst>
              </a:tr>
              <a:tr h="224761">
                <a:tc>
                  <a:txBody>
                    <a:bodyPr/>
                    <a:lstStyle/>
                    <a:p>
                      <a:pPr algn="l" fontAlgn="b"/>
                      <a:r>
                        <a:rPr lang="en-US" sz="1400" b="0" i="0" u="none" strike="noStrike">
                          <a:effectLst/>
                          <a:latin typeface="Calibri" panose="020F0502020204030204" pitchFamily="34" charset="0"/>
                        </a:rPr>
                        <a:t>COMANCHE SPRINGS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effectLst/>
                          <a:latin typeface="Calibri" panose="020F0502020204030204" pitchFamily="34" charset="0"/>
                        </a:rPr>
                        <a:t>237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9694"/>
                    </a:solidFill>
                  </a:tcPr>
                </a:tc>
                <a:tc>
                  <a:txBody>
                    <a:bodyPr/>
                    <a:lstStyle/>
                    <a:p>
                      <a:pPr algn="ctr" fontAlgn="b"/>
                      <a:r>
                        <a:rPr lang="en-US" sz="1400" b="0" i="0" u="none" strike="noStrike" dirty="0">
                          <a:effectLst/>
                          <a:latin typeface="Calibri" panose="020F0502020204030204" pitchFamily="34" charset="0"/>
                        </a:rPr>
                        <a:t>82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9694"/>
                    </a:solidFill>
                  </a:tcPr>
                </a:tc>
                <a:tc>
                  <a:txBody>
                    <a:bodyPr/>
                    <a:lstStyle/>
                    <a:p>
                      <a:pPr algn="ctr" fontAlgn="b"/>
                      <a:r>
                        <a:rPr lang="en-US" sz="1400" b="0" i="0" u="none" strike="noStrike">
                          <a:effectLst/>
                          <a:latin typeface="Calibri" panose="020F0502020204030204" pitchFamily="34" charset="0"/>
                        </a:rPr>
                        <a:t>257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400" b="0" i="0" u="none" strike="noStrike">
                          <a:effectLst/>
                          <a:latin typeface="Calibri" panose="020F0502020204030204" pitchFamily="34" charset="0"/>
                        </a:rPr>
                        <a:t>59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tc>
                  <a:txBody>
                    <a:bodyPr/>
                    <a:lstStyle/>
                    <a:p>
                      <a:pPr algn="ctr" fontAlgn="b"/>
                      <a:r>
                        <a:rPr lang="en-US" sz="1400" b="0" i="0" u="none" strike="noStrike">
                          <a:effectLst/>
                          <a:latin typeface="Calibri" panose="020F0502020204030204" pitchFamily="34" charset="0"/>
                        </a:rPr>
                        <a:t>106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tc>
                  <a:txBody>
                    <a:bodyPr/>
                    <a:lstStyle/>
                    <a:p>
                      <a:pPr algn="ctr" fontAlgn="b"/>
                      <a:r>
                        <a:rPr lang="en-US" sz="1400" b="0" i="0" u="none" strike="noStrike">
                          <a:effectLst/>
                          <a:latin typeface="Calibri" panose="020F0502020204030204" pitchFamily="34" charset="0"/>
                        </a:rPr>
                        <a:t>146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tc>
                  <a:txBody>
                    <a:bodyPr/>
                    <a:lstStyle/>
                    <a:p>
                      <a:pPr algn="ctr" fontAlgn="b"/>
                      <a:r>
                        <a:rPr lang="en-US" sz="1400" b="0" i="0" u="none" strike="noStrike">
                          <a:effectLst/>
                          <a:latin typeface="Calibri" panose="020F0502020204030204" pitchFamily="34" charset="0"/>
                        </a:rPr>
                        <a:t>423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tc>
                  <a:txBody>
                    <a:bodyPr/>
                    <a:lstStyle/>
                    <a:p>
                      <a:pPr algn="ctr" fontAlgn="b"/>
                      <a:r>
                        <a:rPr lang="en-US" sz="1400" b="0" i="0" u="none" strike="noStrike">
                          <a:effectLst/>
                          <a:latin typeface="Calibri" panose="020F0502020204030204" pitchFamily="34" charset="0"/>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extLst>
                  <a:ext uri="{0D108BD9-81ED-4DB2-BD59-A6C34878D82A}">
                    <a16:rowId xmlns:a16="http://schemas.microsoft.com/office/drawing/2014/main" val="600650865"/>
                  </a:ext>
                </a:extLst>
              </a:tr>
              <a:tr h="224761">
                <a:tc>
                  <a:txBody>
                    <a:bodyPr/>
                    <a:lstStyle/>
                    <a:p>
                      <a:pPr algn="l" fontAlgn="b"/>
                      <a:r>
                        <a:rPr lang="en-US" sz="1400" b="0" i="0" u="none" strike="noStrike">
                          <a:effectLst/>
                          <a:latin typeface="Calibri" panose="020F0502020204030204" pitchFamily="34" charset="0"/>
                        </a:rPr>
                        <a:t>COPPER CREEK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effectLst/>
                          <a:latin typeface="Calibri" panose="020F0502020204030204" pitchFamily="34" charset="0"/>
                        </a:rPr>
                        <a:t>198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tc>
                  <a:txBody>
                    <a:bodyPr/>
                    <a:lstStyle/>
                    <a:p>
                      <a:pPr algn="ctr" fontAlgn="b"/>
                      <a:r>
                        <a:rPr lang="en-US" sz="1400" b="0" i="0" u="none" strike="noStrike" dirty="0">
                          <a:effectLst/>
                          <a:latin typeface="Calibri" panose="020F0502020204030204" pitchFamily="34" charset="0"/>
                        </a:rPr>
                        <a:t>29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tc>
                  <a:txBody>
                    <a:bodyPr/>
                    <a:lstStyle/>
                    <a:p>
                      <a:pPr algn="ctr" fontAlgn="b"/>
                      <a:r>
                        <a:rPr lang="en-US" sz="1400" b="0" i="0" u="none" strike="noStrike">
                          <a:effectLst/>
                          <a:latin typeface="Calibri" panose="020F0502020204030204" pitchFamily="34" charset="0"/>
                        </a:rPr>
                        <a:t>167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tc>
                  <a:txBody>
                    <a:bodyPr/>
                    <a:lstStyle/>
                    <a:p>
                      <a:pPr algn="ctr" fontAlgn="b"/>
                      <a:r>
                        <a:rPr lang="en-US" sz="1400" b="0" i="0" u="none" strike="noStrike">
                          <a:effectLst/>
                          <a:latin typeface="Calibri" panose="020F0502020204030204" pitchFamily="34" charset="0"/>
                        </a:rPr>
                        <a:t>37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tc>
                  <a:txBody>
                    <a:bodyPr/>
                    <a:lstStyle/>
                    <a:p>
                      <a:pPr algn="ctr" fontAlgn="b"/>
                      <a:r>
                        <a:rPr lang="en-US" sz="1400" b="0" i="0" u="none" strike="noStrike">
                          <a:effectLst/>
                          <a:latin typeface="Calibri" panose="020F0502020204030204" pitchFamily="34" charset="0"/>
                        </a:rPr>
                        <a:t>63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tc>
                  <a:txBody>
                    <a:bodyPr/>
                    <a:lstStyle/>
                    <a:p>
                      <a:pPr algn="ctr" fontAlgn="b"/>
                      <a:r>
                        <a:rPr lang="en-US" sz="1400" b="0" i="0" u="none" strike="noStrike">
                          <a:effectLst/>
                          <a:latin typeface="Calibri" panose="020F0502020204030204" pitchFamily="34" charset="0"/>
                        </a:rPr>
                        <a:t>102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tc>
                  <a:txBody>
                    <a:bodyPr/>
                    <a:lstStyle/>
                    <a:p>
                      <a:pPr algn="ctr" fontAlgn="b"/>
                      <a:r>
                        <a:rPr lang="en-US" sz="1400" b="0" i="0" u="none" strike="noStrike">
                          <a:effectLst/>
                          <a:latin typeface="Calibri" panose="020F0502020204030204" pitchFamily="34" charset="0"/>
                        </a:rPr>
                        <a:t>236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tc>
                  <a:txBody>
                    <a:bodyPr/>
                    <a:lstStyle/>
                    <a:p>
                      <a:pPr algn="ctr" fontAlgn="b"/>
                      <a:r>
                        <a:rPr lang="en-US" sz="1400" b="0" i="0" u="none" strike="noStrike">
                          <a:effectLst/>
                          <a:latin typeface="Calibri" panose="020F0502020204030204" pitchFamily="34" charset="0"/>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extLst>
                  <a:ext uri="{0D108BD9-81ED-4DB2-BD59-A6C34878D82A}">
                    <a16:rowId xmlns:a16="http://schemas.microsoft.com/office/drawing/2014/main" val="2713897837"/>
                  </a:ext>
                </a:extLst>
              </a:tr>
              <a:tr h="224761">
                <a:tc>
                  <a:txBody>
                    <a:bodyPr/>
                    <a:lstStyle/>
                    <a:p>
                      <a:pPr algn="l" fontAlgn="b"/>
                      <a:r>
                        <a:rPr lang="en-US" sz="1400" b="0" i="0" u="none" strike="noStrike">
                          <a:effectLst/>
                          <a:latin typeface="Calibri" panose="020F0502020204030204" pitchFamily="34" charset="0"/>
                        </a:rPr>
                        <a:t>DOZIER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effectLst/>
                          <a:latin typeface="Calibri" panose="020F0502020204030204" pitchFamily="34" charset="0"/>
                        </a:rPr>
                        <a:t>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tc>
                  <a:txBody>
                    <a:bodyPr/>
                    <a:lstStyle/>
                    <a:p>
                      <a:pPr algn="ctr" fontAlgn="b"/>
                      <a:r>
                        <a:rPr lang="en-US" sz="1400" b="0" i="0" u="none" strike="noStrike">
                          <a:effectLst/>
                          <a:latin typeface="Calibri" panose="020F0502020204030204" pitchFamily="34" charset="0"/>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tc>
                  <a:txBody>
                    <a:bodyPr/>
                    <a:lstStyle/>
                    <a:p>
                      <a:pPr algn="ctr" fontAlgn="b"/>
                      <a:r>
                        <a:rPr lang="en-US" sz="1400" b="0" i="0" u="none" strike="noStrike">
                          <a:effectLst/>
                          <a:latin typeface="Calibri" panose="020F0502020204030204" pitchFamily="34" charset="0"/>
                        </a:rPr>
                        <a:t>12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tc>
                  <a:txBody>
                    <a:bodyPr/>
                    <a:lstStyle/>
                    <a:p>
                      <a:pPr algn="ctr" fontAlgn="b"/>
                      <a:r>
                        <a:rPr lang="en-US" sz="1400" b="0" i="0" u="none" strike="noStrike">
                          <a:effectLst/>
                          <a:latin typeface="Calibri" panose="020F0502020204030204" pitchFamily="34" charset="0"/>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tc>
                  <a:txBody>
                    <a:bodyPr/>
                    <a:lstStyle/>
                    <a:p>
                      <a:pPr algn="ctr" fontAlgn="b"/>
                      <a:r>
                        <a:rPr lang="en-US" sz="1400" b="0" i="0" u="none" strike="noStrike">
                          <a:effectLst/>
                          <a:latin typeface="Calibri" panose="020F0502020204030204" pitchFamily="34" charset="0"/>
                        </a:rPr>
                        <a:t>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tc>
                  <a:txBody>
                    <a:bodyPr/>
                    <a:lstStyle/>
                    <a:p>
                      <a:pPr algn="ctr" fontAlgn="b"/>
                      <a:r>
                        <a:rPr lang="en-US" sz="1400" b="0" i="0" u="none" strike="noStrike">
                          <a:effectLst/>
                          <a:latin typeface="Calibri" panose="020F0502020204030204" pitchFamily="34" charset="0"/>
                        </a:rPr>
                        <a:t>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tc>
                  <a:txBody>
                    <a:bodyPr/>
                    <a:lstStyle/>
                    <a:p>
                      <a:pPr algn="ctr" fontAlgn="b"/>
                      <a:r>
                        <a:rPr lang="en-US" sz="1400" b="0" i="0" u="none" strike="noStrike">
                          <a:effectLst/>
                          <a:latin typeface="Calibri" panose="020F0502020204030204" pitchFamily="34" charset="0"/>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tc>
                  <a:txBody>
                    <a:bodyPr/>
                    <a:lstStyle/>
                    <a:p>
                      <a:pPr algn="ctr" fontAlgn="b"/>
                      <a:r>
                        <a:rPr lang="en-US" sz="1400" b="0" i="0" u="none" strike="noStrike" dirty="0">
                          <a:effectLst/>
                          <a:latin typeface="Calibri" panose="020F0502020204030204" pitchFamily="34" charset="0"/>
                        </a:rPr>
                        <a:t>144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extLst>
                  <a:ext uri="{0D108BD9-81ED-4DB2-BD59-A6C34878D82A}">
                    <a16:rowId xmlns:a16="http://schemas.microsoft.com/office/drawing/2014/main" val="87654420"/>
                  </a:ext>
                </a:extLst>
              </a:tr>
              <a:tr h="224761">
                <a:tc>
                  <a:txBody>
                    <a:bodyPr/>
                    <a:lstStyle/>
                    <a:p>
                      <a:pPr algn="l" fontAlgn="b"/>
                      <a:r>
                        <a:rPr lang="en-US" sz="1400" b="0" i="0" u="none" strike="noStrike">
                          <a:effectLst/>
                          <a:latin typeface="Calibri" panose="020F0502020204030204" pitchFamily="34" charset="0"/>
                        </a:rPr>
                        <a:t>EAGLE MOUNTAIN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effectLst/>
                          <a:latin typeface="Calibri" panose="020F0502020204030204" pitchFamily="34" charset="0"/>
                        </a:rPr>
                        <a:t>237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9694"/>
                    </a:solidFill>
                  </a:tcPr>
                </a:tc>
                <a:tc>
                  <a:txBody>
                    <a:bodyPr/>
                    <a:lstStyle/>
                    <a:p>
                      <a:pPr algn="ctr" fontAlgn="b"/>
                      <a:r>
                        <a:rPr lang="en-US" sz="1400" b="0" i="0" u="none" strike="noStrike">
                          <a:effectLst/>
                          <a:latin typeface="Calibri" panose="020F0502020204030204" pitchFamily="34" charset="0"/>
                        </a:rPr>
                        <a:t>59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tc>
                  <a:txBody>
                    <a:bodyPr/>
                    <a:lstStyle/>
                    <a:p>
                      <a:pPr algn="ctr" fontAlgn="b"/>
                      <a:r>
                        <a:rPr lang="en-US" sz="1400" b="0" i="0" u="none" strike="noStrike">
                          <a:effectLst/>
                          <a:latin typeface="Calibri" panose="020F0502020204030204" pitchFamily="34" charset="0"/>
                        </a:rPr>
                        <a:t>167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tc>
                  <a:txBody>
                    <a:bodyPr/>
                    <a:lstStyle/>
                    <a:p>
                      <a:pPr algn="ctr" fontAlgn="b"/>
                      <a:r>
                        <a:rPr lang="en-US" sz="1400" b="0" i="0" u="none" strike="noStrike">
                          <a:effectLst/>
                          <a:latin typeface="Calibri" panose="020F0502020204030204" pitchFamily="34" charset="0"/>
                        </a:rPr>
                        <a:t>74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1400" b="0" i="0" u="none" strike="noStrike">
                          <a:effectLst/>
                          <a:latin typeface="Calibri" panose="020F0502020204030204" pitchFamily="34" charset="0"/>
                        </a:rPr>
                        <a:t>123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9694"/>
                    </a:solidFill>
                  </a:tcPr>
                </a:tc>
                <a:tc>
                  <a:txBody>
                    <a:bodyPr/>
                    <a:lstStyle/>
                    <a:p>
                      <a:pPr algn="ctr" fontAlgn="b"/>
                      <a:r>
                        <a:rPr lang="en-US" sz="1400" b="0" i="0" u="none" strike="noStrike">
                          <a:effectLst/>
                          <a:latin typeface="Calibri" panose="020F0502020204030204" pitchFamily="34" charset="0"/>
                        </a:rPr>
                        <a:t>173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9694"/>
                    </a:solidFill>
                  </a:tcPr>
                </a:tc>
                <a:tc>
                  <a:txBody>
                    <a:bodyPr/>
                    <a:lstStyle/>
                    <a:p>
                      <a:pPr algn="ctr" fontAlgn="b"/>
                      <a:r>
                        <a:rPr lang="en-US" sz="1400" b="0" i="0" u="none" strike="noStrike">
                          <a:effectLst/>
                          <a:latin typeface="Calibri" panose="020F0502020204030204" pitchFamily="34" charset="0"/>
                        </a:rPr>
                        <a:t>482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1400" b="0" i="0" u="none" strike="noStrike">
                          <a:effectLst/>
                          <a:latin typeface="Calibri" panose="020F0502020204030204" pitchFamily="34" charset="0"/>
                        </a:rPr>
                        <a:t>12,083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748627777"/>
                  </a:ext>
                </a:extLst>
              </a:tr>
              <a:tr h="224761">
                <a:tc>
                  <a:txBody>
                    <a:bodyPr/>
                    <a:lstStyle/>
                    <a:p>
                      <a:pPr algn="l" fontAlgn="b"/>
                      <a:r>
                        <a:rPr lang="en-US" sz="1400" b="0" i="0" u="none" strike="noStrike">
                          <a:effectLst/>
                          <a:latin typeface="Calibri" panose="020F0502020204030204" pitchFamily="34" charset="0"/>
                        </a:rPr>
                        <a:t>ELKINS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effectLst/>
                          <a:latin typeface="Calibri" panose="020F0502020204030204" pitchFamily="34" charset="0"/>
                        </a:rPr>
                        <a:t>46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tc>
                  <a:txBody>
                    <a:bodyPr/>
                    <a:lstStyle/>
                    <a:p>
                      <a:pPr algn="ctr" fontAlgn="b"/>
                      <a:r>
                        <a:rPr lang="en-US" sz="1400" b="0" i="0" u="none" strike="noStrike">
                          <a:effectLst/>
                          <a:latin typeface="Calibri" panose="020F0502020204030204" pitchFamily="34" charset="0"/>
                        </a:rPr>
                        <a:t>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tc>
                  <a:txBody>
                    <a:bodyPr/>
                    <a:lstStyle/>
                    <a:p>
                      <a:pPr algn="ctr" fontAlgn="b"/>
                      <a:r>
                        <a:rPr lang="en-US" sz="1400" b="0" i="0" u="none" strike="noStrike" dirty="0">
                          <a:effectLst/>
                          <a:latin typeface="Calibri" panose="020F0502020204030204" pitchFamily="34" charset="0"/>
                        </a:rPr>
                        <a:t>135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tc>
                  <a:txBody>
                    <a:bodyPr/>
                    <a:lstStyle/>
                    <a:p>
                      <a:pPr algn="ctr" fontAlgn="b"/>
                      <a:r>
                        <a:rPr lang="en-US" sz="1400" b="0" i="0" u="none" strike="noStrike">
                          <a:effectLst/>
                          <a:latin typeface="Calibri" panose="020F0502020204030204" pitchFamily="34" charset="0"/>
                        </a:rPr>
                        <a:t>16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tc>
                  <a:txBody>
                    <a:bodyPr/>
                    <a:lstStyle/>
                    <a:p>
                      <a:pPr algn="ctr" fontAlgn="b"/>
                      <a:r>
                        <a:rPr lang="en-US" sz="1400" b="0" i="0" u="none" strike="noStrike">
                          <a:effectLst/>
                          <a:latin typeface="Calibri" panose="020F0502020204030204" pitchFamily="34" charset="0"/>
                        </a:rPr>
                        <a:t>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tc>
                  <a:txBody>
                    <a:bodyPr/>
                    <a:lstStyle/>
                    <a:p>
                      <a:pPr algn="ctr" fontAlgn="b"/>
                      <a:r>
                        <a:rPr lang="en-US" sz="1400" b="0" i="0" u="none" strike="noStrike">
                          <a:effectLst/>
                          <a:latin typeface="Calibri" panose="020F0502020204030204" pitchFamily="34" charset="0"/>
                        </a:rPr>
                        <a:t>19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tc>
                  <a:txBody>
                    <a:bodyPr/>
                    <a:lstStyle/>
                    <a:p>
                      <a:pPr algn="ctr" fontAlgn="b"/>
                      <a:r>
                        <a:rPr lang="en-US" sz="1400" b="0" i="0" u="none" strike="noStrike">
                          <a:effectLst/>
                          <a:latin typeface="Calibri" panose="020F0502020204030204" pitchFamily="34" charset="0"/>
                        </a:rPr>
                        <a:t>40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tc>
                  <a:txBody>
                    <a:bodyPr/>
                    <a:lstStyle/>
                    <a:p>
                      <a:pPr algn="ctr" fontAlgn="b"/>
                      <a:r>
                        <a:rPr lang="en-US" sz="1400" b="0" i="0" u="none" strike="noStrike">
                          <a:effectLst/>
                          <a:latin typeface="Calibri" panose="020F0502020204030204" pitchFamily="34" charset="0"/>
                        </a:rPr>
                        <a:t>315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extLst>
                  <a:ext uri="{0D108BD9-81ED-4DB2-BD59-A6C34878D82A}">
                    <a16:rowId xmlns:a16="http://schemas.microsoft.com/office/drawing/2014/main" val="349572708"/>
                  </a:ext>
                </a:extLst>
              </a:tr>
              <a:tr h="224761">
                <a:tc>
                  <a:txBody>
                    <a:bodyPr/>
                    <a:lstStyle/>
                    <a:p>
                      <a:pPr algn="l" fontAlgn="b"/>
                      <a:r>
                        <a:rPr lang="en-US" sz="1400" b="0" i="0" u="none" strike="noStrike">
                          <a:effectLst/>
                          <a:latin typeface="Calibri" panose="020F0502020204030204" pitchFamily="34" charset="0"/>
                        </a:rPr>
                        <a:t>GILILLAND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effectLst/>
                          <a:latin typeface="Calibri" panose="020F0502020204030204" pitchFamily="34" charset="0"/>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tc>
                  <a:txBody>
                    <a:bodyPr/>
                    <a:lstStyle/>
                    <a:p>
                      <a:pPr algn="ctr" fontAlgn="b"/>
                      <a:r>
                        <a:rPr lang="en-US" sz="1400" b="0" i="0" u="none" strike="noStrike">
                          <a:effectLst/>
                          <a:latin typeface="Calibri" panose="020F0502020204030204" pitchFamily="34" charset="0"/>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tc>
                  <a:txBody>
                    <a:bodyPr/>
                    <a:lstStyle/>
                    <a:p>
                      <a:pPr algn="ctr" fontAlgn="b"/>
                      <a:r>
                        <a:rPr lang="en-US" sz="1400" b="0" i="0" u="none" strike="noStrike" dirty="0">
                          <a:effectLst/>
                          <a:latin typeface="Calibri" panose="020F0502020204030204" pitchFamily="34" charset="0"/>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tc>
                  <a:txBody>
                    <a:bodyPr/>
                    <a:lstStyle/>
                    <a:p>
                      <a:pPr algn="ctr" fontAlgn="b"/>
                      <a:r>
                        <a:rPr lang="en-US" sz="1400" b="0" i="0" u="none" strike="noStrike">
                          <a:effectLst/>
                          <a:latin typeface="Calibri" panose="020F0502020204030204" pitchFamily="34" charset="0"/>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tc>
                  <a:txBody>
                    <a:bodyPr/>
                    <a:lstStyle/>
                    <a:p>
                      <a:pPr algn="ctr" fontAlgn="b"/>
                      <a:r>
                        <a:rPr lang="en-US" sz="1400" b="0" i="0" u="none" strike="noStrike">
                          <a:effectLst/>
                          <a:latin typeface="Calibri" panose="020F0502020204030204" pitchFamily="34" charset="0"/>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tc>
                  <a:txBody>
                    <a:bodyPr/>
                    <a:lstStyle/>
                    <a:p>
                      <a:pPr algn="ctr" fontAlgn="b"/>
                      <a:r>
                        <a:rPr lang="en-US" sz="1400" b="0" i="0" u="none" strike="noStrike">
                          <a:effectLst/>
                          <a:latin typeface="Calibri" panose="020F0502020204030204" pitchFamily="34" charset="0"/>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tc>
                  <a:txBody>
                    <a:bodyPr/>
                    <a:lstStyle/>
                    <a:p>
                      <a:pPr algn="ctr" fontAlgn="b"/>
                      <a:r>
                        <a:rPr lang="en-US" sz="1400" b="0" i="0" u="none" strike="noStrike">
                          <a:effectLst/>
                          <a:latin typeface="Calibri" panose="020F0502020204030204" pitchFamily="34" charset="0"/>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tc>
                  <a:txBody>
                    <a:bodyPr/>
                    <a:lstStyle/>
                    <a:p>
                      <a:pPr algn="ctr" fontAlgn="b"/>
                      <a:r>
                        <a:rPr lang="en-US" sz="1400" b="0" i="0" u="none" strike="noStrike">
                          <a:effectLst/>
                          <a:latin typeface="Calibri" panose="020F0502020204030204" pitchFamily="34" charset="0"/>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extLst>
                  <a:ext uri="{0D108BD9-81ED-4DB2-BD59-A6C34878D82A}">
                    <a16:rowId xmlns:a16="http://schemas.microsoft.com/office/drawing/2014/main" val="550925188"/>
                  </a:ext>
                </a:extLst>
              </a:tr>
              <a:tr h="224761">
                <a:tc>
                  <a:txBody>
                    <a:bodyPr/>
                    <a:lstStyle/>
                    <a:p>
                      <a:pPr algn="l" fontAlgn="b"/>
                      <a:r>
                        <a:rPr lang="en-US" sz="1400" b="0" i="0" u="none" strike="noStrike">
                          <a:effectLst/>
                          <a:latin typeface="Calibri" panose="020F0502020204030204" pitchFamily="34" charset="0"/>
                        </a:rPr>
                        <a:t>GREENFIELD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effectLst/>
                          <a:latin typeface="Calibri" panose="020F0502020204030204" pitchFamily="34" charset="0"/>
                        </a:rPr>
                        <a:t>17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tc>
                  <a:txBody>
                    <a:bodyPr/>
                    <a:lstStyle/>
                    <a:p>
                      <a:pPr algn="ctr" fontAlgn="b"/>
                      <a:r>
                        <a:rPr lang="en-US" sz="1400" b="0" i="0" u="none" strike="noStrike">
                          <a:effectLst/>
                          <a:latin typeface="Calibri" panose="020F0502020204030204" pitchFamily="34" charset="0"/>
                        </a:rPr>
                        <a:t>17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tc>
                  <a:txBody>
                    <a:bodyPr/>
                    <a:lstStyle/>
                    <a:p>
                      <a:pPr algn="ctr" fontAlgn="b"/>
                      <a:r>
                        <a:rPr lang="en-US" sz="1400" b="0" i="0" u="none" strike="noStrike">
                          <a:effectLst/>
                          <a:latin typeface="Calibri" panose="020F0502020204030204" pitchFamily="34" charset="0"/>
                        </a:rPr>
                        <a:t>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tc>
                  <a:txBody>
                    <a:bodyPr/>
                    <a:lstStyle/>
                    <a:p>
                      <a:pPr algn="ctr" fontAlgn="b"/>
                      <a:r>
                        <a:rPr lang="en-US" sz="1400" b="0" i="0" u="none" strike="noStrike">
                          <a:effectLst/>
                          <a:latin typeface="Calibri" panose="020F0502020204030204" pitchFamily="34" charset="0"/>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tc>
                  <a:txBody>
                    <a:bodyPr/>
                    <a:lstStyle/>
                    <a:p>
                      <a:pPr algn="ctr" fontAlgn="b"/>
                      <a:r>
                        <a:rPr lang="en-US" sz="1400" b="0" i="0" u="none" strike="noStrike">
                          <a:effectLst/>
                          <a:latin typeface="Calibri" panose="020F0502020204030204" pitchFamily="34" charset="0"/>
                        </a:rPr>
                        <a:t>16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tc>
                  <a:txBody>
                    <a:bodyPr/>
                    <a:lstStyle/>
                    <a:p>
                      <a:pPr algn="ctr" fontAlgn="b"/>
                      <a:r>
                        <a:rPr lang="en-US" sz="1400" b="0" i="0" u="none" strike="noStrike">
                          <a:effectLst/>
                          <a:latin typeface="Calibri" panose="020F0502020204030204" pitchFamily="34" charset="0"/>
                        </a:rPr>
                        <a:t>17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tc>
                  <a:txBody>
                    <a:bodyPr/>
                    <a:lstStyle/>
                    <a:p>
                      <a:pPr algn="ctr" fontAlgn="b"/>
                      <a:r>
                        <a:rPr lang="en-US" sz="1400" b="0" i="0" u="none" strike="noStrike">
                          <a:effectLst/>
                          <a:latin typeface="Calibri" panose="020F0502020204030204" pitchFamily="34" charset="0"/>
                        </a:rPr>
                        <a:t>60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tc>
                  <a:txBody>
                    <a:bodyPr/>
                    <a:lstStyle/>
                    <a:p>
                      <a:pPr algn="ctr" fontAlgn="b"/>
                      <a:r>
                        <a:rPr lang="en-US" sz="1400" b="0" i="0" u="none" strike="noStrike">
                          <a:effectLst/>
                          <a:latin typeface="Calibri" panose="020F0502020204030204" pitchFamily="34" charset="0"/>
                        </a:rPr>
                        <a:t>152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extLst>
                  <a:ext uri="{0D108BD9-81ED-4DB2-BD59-A6C34878D82A}">
                    <a16:rowId xmlns:a16="http://schemas.microsoft.com/office/drawing/2014/main" val="3152195215"/>
                  </a:ext>
                </a:extLst>
              </a:tr>
              <a:tr h="224761">
                <a:tc>
                  <a:txBody>
                    <a:bodyPr/>
                    <a:lstStyle/>
                    <a:p>
                      <a:pPr algn="l" fontAlgn="b"/>
                      <a:r>
                        <a:rPr lang="en-US" sz="1400" b="0" i="0" u="none" strike="noStrike">
                          <a:effectLst/>
                          <a:latin typeface="Calibri" panose="020F0502020204030204" pitchFamily="34" charset="0"/>
                        </a:rPr>
                        <a:t>HATLEY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effectLst/>
                          <a:latin typeface="Calibri" panose="020F0502020204030204" pitchFamily="34" charset="0"/>
                        </a:rPr>
                        <a:t>406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400" b="0" i="0" u="none" strike="noStrike">
                          <a:effectLst/>
                          <a:latin typeface="Calibri" panose="020F0502020204030204" pitchFamily="34" charset="0"/>
                        </a:rPr>
                        <a:t>89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1400" b="0" i="0" u="none" strike="noStrike">
                          <a:effectLst/>
                          <a:latin typeface="Calibri" panose="020F0502020204030204" pitchFamily="34" charset="0"/>
                        </a:rPr>
                        <a:t>221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1400" b="0" i="0" u="none" strike="noStrike" dirty="0">
                          <a:effectLst/>
                          <a:latin typeface="Calibri" panose="020F0502020204030204" pitchFamily="34" charset="0"/>
                        </a:rPr>
                        <a:t>79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400" b="0" i="0" u="none" strike="noStrike" dirty="0">
                          <a:effectLst/>
                          <a:latin typeface="Calibri" panose="020F0502020204030204" pitchFamily="34" charset="0"/>
                        </a:rPr>
                        <a:t>160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400" b="0" i="0" u="none" strike="noStrike">
                          <a:effectLst/>
                          <a:latin typeface="Calibri" panose="020F0502020204030204" pitchFamily="34" charset="0"/>
                        </a:rPr>
                        <a:t>232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400" b="0" i="0" u="none" strike="noStrike">
                          <a:effectLst/>
                          <a:latin typeface="Calibri" panose="020F0502020204030204" pitchFamily="34" charset="0"/>
                        </a:rPr>
                        <a:t>780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400" b="0" i="0" u="none" strike="noStrike" dirty="0">
                          <a:effectLst/>
                          <a:latin typeface="Calibri" panose="020F0502020204030204" pitchFamily="34" charset="0"/>
                        </a:rPr>
                        <a:t>1,849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1005711109"/>
                  </a:ext>
                </a:extLst>
              </a:tr>
              <a:tr h="224761">
                <a:tc>
                  <a:txBody>
                    <a:bodyPr/>
                    <a:lstStyle/>
                    <a:p>
                      <a:pPr algn="l" fontAlgn="b"/>
                      <a:r>
                        <a:rPr lang="en-US" sz="1400" b="0" i="0" u="none" strike="noStrike">
                          <a:effectLst/>
                          <a:latin typeface="Calibri" panose="020F0502020204030204" pitchFamily="34" charset="0"/>
                        </a:rPr>
                        <a:t>HIGH COUNTRY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effectLst/>
                          <a:latin typeface="Calibri" panose="020F0502020204030204" pitchFamily="34" charset="0"/>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tc>
                  <a:txBody>
                    <a:bodyPr/>
                    <a:lstStyle/>
                    <a:p>
                      <a:pPr algn="ctr" fontAlgn="b"/>
                      <a:r>
                        <a:rPr lang="en-US" sz="1400" b="0" i="0" u="none" strike="noStrike">
                          <a:effectLst/>
                          <a:latin typeface="Calibri" panose="020F0502020204030204" pitchFamily="34" charset="0"/>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tc>
                  <a:txBody>
                    <a:bodyPr/>
                    <a:lstStyle/>
                    <a:p>
                      <a:pPr algn="ctr" fontAlgn="b"/>
                      <a:r>
                        <a:rPr lang="en-US" sz="1400" b="0" i="0" u="none" strike="noStrike">
                          <a:effectLst/>
                          <a:latin typeface="Calibri" panose="020F0502020204030204" pitchFamily="34" charset="0"/>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tc>
                  <a:txBody>
                    <a:bodyPr/>
                    <a:lstStyle/>
                    <a:p>
                      <a:pPr algn="ctr" fontAlgn="b"/>
                      <a:r>
                        <a:rPr lang="en-US" sz="1400" b="0" i="0" u="none" strike="noStrike">
                          <a:effectLst/>
                          <a:latin typeface="Calibri" panose="020F0502020204030204" pitchFamily="34" charset="0"/>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tc>
                  <a:txBody>
                    <a:bodyPr/>
                    <a:lstStyle/>
                    <a:p>
                      <a:pPr algn="ctr" fontAlgn="b"/>
                      <a:r>
                        <a:rPr lang="en-US" sz="1400" b="0" i="0" u="none" strike="noStrike" dirty="0">
                          <a:effectLst/>
                          <a:latin typeface="Calibri" panose="020F0502020204030204" pitchFamily="34" charset="0"/>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tc>
                  <a:txBody>
                    <a:bodyPr/>
                    <a:lstStyle/>
                    <a:p>
                      <a:pPr algn="ctr" fontAlgn="b"/>
                      <a:r>
                        <a:rPr lang="en-US" sz="1400" b="0" i="0" u="none" strike="noStrike">
                          <a:effectLst/>
                          <a:latin typeface="Calibri" panose="020F0502020204030204" pitchFamily="34" charset="0"/>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tc>
                  <a:txBody>
                    <a:bodyPr/>
                    <a:lstStyle/>
                    <a:p>
                      <a:pPr algn="ctr" fontAlgn="b"/>
                      <a:r>
                        <a:rPr lang="en-US" sz="1400" b="0" i="0" u="none" strike="noStrike">
                          <a:effectLst/>
                          <a:latin typeface="Calibri" panose="020F0502020204030204" pitchFamily="34" charset="0"/>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tc>
                  <a:txBody>
                    <a:bodyPr/>
                    <a:lstStyle/>
                    <a:p>
                      <a:pPr algn="ctr" fontAlgn="b"/>
                      <a:r>
                        <a:rPr lang="en-US" sz="1400" b="0" i="0" u="none" strike="noStrike">
                          <a:effectLst/>
                          <a:latin typeface="Calibri" panose="020F0502020204030204" pitchFamily="34" charset="0"/>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extLst>
                  <a:ext uri="{0D108BD9-81ED-4DB2-BD59-A6C34878D82A}">
                    <a16:rowId xmlns:a16="http://schemas.microsoft.com/office/drawing/2014/main" val="586783975"/>
                  </a:ext>
                </a:extLst>
              </a:tr>
              <a:tr h="224761">
                <a:tc>
                  <a:txBody>
                    <a:bodyPr/>
                    <a:lstStyle/>
                    <a:p>
                      <a:pPr algn="l" fontAlgn="b"/>
                      <a:r>
                        <a:rPr lang="en-US" sz="1400" b="0" i="0" u="none" strike="noStrike">
                          <a:effectLst/>
                          <a:latin typeface="Calibri" panose="020F0502020204030204" pitchFamily="34" charset="0"/>
                        </a:rPr>
                        <a:t>LAKE COUNTRY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effectLst/>
                          <a:latin typeface="Calibri" panose="020F0502020204030204" pitchFamily="34" charset="0"/>
                        </a:rPr>
                        <a:t>47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tc>
                  <a:txBody>
                    <a:bodyPr/>
                    <a:lstStyle/>
                    <a:p>
                      <a:pPr algn="ctr" fontAlgn="b"/>
                      <a:r>
                        <a:rPr lang="en-US" sz="1400" b="0" i="0" u="none" strike="noStrike">
                          <a:effectLst/>
                          <a:latin typeface="Calibri" panose="020F0502020204030204" pitchFamily="34" charset="0"/>
                        </a:rPr>
                        <a:t>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tc>
                  <a:txBody>
                    <a:bodyPr/>
                    <a:lstStyle/>
                    <a:p>
                      <a:pPr algn="ctr" fontAlgn="b"/>
                      <a:r>
                        <a:rPr lang="en-US" sz="1400" b="0" i="0" u="none" strike="noStrike">
                          <a:effectLst/>
                          <a:latin typeface="Calibri" panose="020F0502020204030204" pitchFamily="34" charset="0"/>
                        </a:rPr>
                        <a:t>33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tc>
                  <a:txBody>
                    <a:bodyPr/>
                    <a:lstStyle/>
                    <a:p>
                      <a:pPr algn="ctr" fontAlgn="b"/>
                      <a:r>
                        <a:rPr lang="en-US" sz="1400" b="0" i="0" u="none" strike="noStrike">
                          <a:effectLst/>
                          <a:latin typeface="Calibri" panose="020F0502020204030204" pitchFamily="34" charset="0"/>
                        </a:rPr>
                        <a:t>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tc>
                  <a:txBody>
                    <a:bodyPr/>
                    <a:lstStyle/>
                    <a:p>
                      <a:pPr algn="ctr" fontAlgn="b"/>
                      <a:r>
                        <a:rPr lang="en-US" sz="1400" b="0" i="0" u="none" strike="noStrike">
                          <a:effectLst/>
                          <a:latin typeface="Calibri" panose="020F0502020204030204" pitchFamily="34" charset="0"/>
                        </a:rPr>
                        <a:t>29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tc>
                  <a:txBody>
                    <a:bodyPr/>
                    <a:lstStyle/>
                    <a:p>
                      <a:pPr algn="ctr" fontAlgn="b"/>
                      <a:r>
                        <a:rPr lang="en-US" sz="1400" b="0" i="0" u="none" strike="noStrike">
                          <a:effectLst/>
                          <a:latin typeface="Calibri" panose="020F0502020204030204" pitchFamily="34" charset="0"/>
                        </a:rPr>
                        <a:t>41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tc>
                  <a:txBody>
                    <a:bodyPr/>
                    <a:lstStyle/>
                    <a:p>
                      <a:pPr algn="ctr" fontAlgn="b"/>
                      <a:r>
                        <a:rPr lang="en-US" sz="1400" b="0" i="0" u="none" strike="noStrike">
                          <a:effectLst/>
                          <a:latin typeface="Calibri" panose="020F0502020204030204" pitchFamily="34" charset="0"/>
                        </a:rPr>
                        <a:t>96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tc>
                  <a:txBody>
                    <a:bodyPr/>
                    <a:lstStyle/>
                    <a:p>
                      <a:pPr algn="ctr" fontAlgn="b"/>
                      <a:r>
                        <a:rPr lang="en-US" sz="1400" b="0" i="0" u="none" strike="noStrike">
                          <a:effectLst/>
                          <a:latin typeface="Calibri" panose="020F0502020204030204" pitchFamily="34" charset="0"/>
                        </a:rPr>
                        <a:t>559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extLst>
                  <a:ext uri="{0D108BD9-81ED-4DB2-BD59-A6C34878D82A}">
                    <a16:rowId xmlns:a16="http://schemas.microsoft.com/office/drawing/2014/main" val="3836243754"/>
                  </a:ext>
                </a:extLst>
              </a:tr>
              <a:tr h="224761">
                <a:tc>
                  <a:txBody>
                    <a:bodyPr/>
                    <a:lstStyle/>
                    <a:p>
                      <a:pPr algn="l" fontAlgn="b"/>
                      <a:r>
                        <a:rPr lang="en-US" sz="1400" b="0" i="0" u="none" strike="noStrike">
                          <a:effectLst/>
                          <a:latin typeface="Calibri" panose="020F0502020204030204" pitchFamily="34" charset="0"/>
                        </a:rPr>
                        <a:t>LAKE POINTE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effectLst/>
                          <a:latin typeface="Calibri" panose="020F0502020204030204" pitchFamily="34" charset="0"/>
                        </a:rPr>
                        <a:t>243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1400" b="0" i="0" u="none" strike="noStrike">
                          <a:effectLst/>
                          <a:latin typeface="Calibri" panose="020F0502020204030204" pitchFamily="34" charset="0"/>
                        </a:rPr>
                        <a:t>15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tc>
                  <a:txBody>
                    <a:bodyPr/>
                    <a:lstStyle/>
                    <a:p>
                      <a:pPr algn="ctr" fontAlgn="b"/>
                      <a:r>
                        <a:rPr lang="en-US" sz="1400" b="0" i="0" u="none" strike="noStrike">
                          <a:effectLst/>
                          <a:latin typeface="Calibri" panose="020F0502020204030204" pitchFamily="34" charset="0"/>
                        </a:rPr>
                        <a:t>189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9694"/>
                    </a:solidFill>
                  </a:tcPr>
                </a:tc>
                <a:tc>
                  <a:txBody>
                    <a:bodyPr/>
                    <a:lstStyle/>
                    <a:p>
                      <a:pPr algn="ctr" fontAlgn="b"/>
                      <a:r>
                        <a:rPr lang="en-US" sz="1400" b="0" i="0" u="none" strike="noStrike">
                          <a:effectLst/>
                          <a:latin typeface="Calibri" panose="020F0502020204030204" pitchFamily="34" charset="0"/>
                        </a:rPr>
                        <a:t>63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9694"/>
                    </a:solidFill>
                  </a:tcPr>
                </a:tc>
                <a:tc>
                  <a:txBody>
                    <a:bodyPr/>
                    <a:lstStyle/>
                    <a:p>
                      <a:pPr algn="ctr" fontAlgn="b"/>
                      <a:r>
                        <a:rPr lang="en-US" sz="1400" b="0" i="0" u="none" strike="noStrike" dirty="0">
                          <a:effectLst/>
                          <a:latin typeface="Calibri" panose="020F0502020204030204" pitchFamily="34" charset="0"/>
                        </a:rPr>
                        <a:t>63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tc>
                  <a:txBody>
                    <a:bodyPr/>
                    <a:lstStyle/>
                    <a:p>
                      <a:pPr algn="ctr" fontAlgn="b"/>
                      <a:r>
                        <a:rPr lang="en-US" sz="1400" b="0" i="0" u="none" strike="noStrike">
                          <a:effectLst/>
                          <a:latin typeface="Calibri" panose="020F0502020204030204" pitchFamily="34" charset="0"/>
                        </a:rPr>
                        <a:t>76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tc>
                  <a:txBody>
                    <a:bodyPr/>
                    <a:lstStyle/>
                    <a:p>
                      <a:pPr algn="ctr" fontAlgn="b"/>
                      <a:r>
                        <a:rPr lang="en-US" sz="1400" b="0" i="0" u="none" strike="noStrike">
                          <a:effectLst/>
                          <a:latin typeface="Calibri" panose="020F0502020204030204" pitchFamily="34" charset="0"/>
                        </a:rPr>
                        <a:t>16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tc>
                  <a:txBody>
                    <a:bodyPr/>
                    <a:lstStyle/>
                    <a:p>
                      <a:pPr algn="ctr" fontAlgn="b"/>
                      <a:r>
                        <a:rPr lang="en-US" sz="1400" b="0" i="0" u="none" strike="noStrike">
                          <a:effectLst/>
                          <a:latin typeface="Calibri" panose="020F0502020204030204" pitchFamily="34" charset="0"/>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extLst>
                  <a:ext uri="{0D108BD9-81ED-4DB2-BD59-A6C34878D82A}">
                    <a16:rowId xmlns:a16="http://schemas.microsoft.com/office/drawing/2014/main" val="1128096069"/>
                  </a:ext>
                </a:extLst>
              </a:tr>
              <a:tr h="224761">
                <a:tc>
                  <a:txBody>
                    <a:bodyPr/>
                    <a:lstStyle/>
                    <a:p>
                      <a:pPr algn="l" fontAlgn="b"/>
                      <a:r>
                        <a:rPr lang="en-US" sz="1400" b="0" i="0" u="none" strike="noStrike">
                          <a:effectLst/>
                          <a:latin typeface="Calibri" panose="020F0502020204030204" pitchFamily="34" charset="0"/>
                        </a:rPr>
                        <a:t>NORTHBROOK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effectLst/>
                          <a:latin typeface="Calibri" panose="020F0502020204030204" pitchFamily="34" charset="0"/>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tc>
                  <a:txBody>
                    <a:bodyPr/>
                    <a:lstStyle/>
                    <a:p>
                      <a:pPr algn="ctr" fontAlgn="b"/>
                      <a:r>
                        <a:rPr lang="en-US" sz="1400" b="0" i="0" u="none" strike="noStrike">
                          <a:effectLst/>
                          <a:latin typeface="Calibri" panose="020F0502020204030204" pitchFamily="34" charset="0"/>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tc>
                  <a:txBody>
                    <a:bodyPr/>
                    <a:lstStyle/>
                    <a:p>
                      <a:pPr algn="ctr" fontAlgn="b"/>
                      <a:r>
                        <a:rPr lang="en-US" sz="1400" b="0" i="0" u="none" strike="noStrike">
                          <a:effectLst/>
                          <a:latin typeface="Calibri" panose="020F0502020204030204" pitchFamily="34" charset="0"/>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tc>
                  <a:txBody>
                    <a:bodyPr/>
                    <a:lstStyle/>
                    <a:p>
                      <a:pPr algn="ctr" fontAlgn="b"/>
                      <a:r>
                        <a:rPr lang="en-US" sz="1400" b="0" i="0" u="none" strike="noStrike">
                          <a:effectLst/>
                          <a:latin typeface="Calibri" panose="020F0502020204030204" pitchFamily="34" charset="0"/>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tc>
                  <a:txBody>
                    <a:bodyPr/>
                    <a:lstStyle/>
                    <a:p>
                      <a:pPr algn="ctr" fontAlgn="b"/>
                      <a:r>
                        <a:rPr lang="en-US" sz="1400" b="0" i="0" u="none" strike="noStrike">
                          <a:effectLst/>
                          <a:latin typeface="Calibri" panose="020F0502020204030204" pitchFamily="34" charset="0"/>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tc>
                  <a:txBody>
                    <a:bodyPr/>
                    <a:lstStyle/>
                    <a:p>
                      <a:pPr algn="ctr" fontAlgn="b"/>
                      <a:r>
                        <a:rPr lang="en-US" sz="1400" b="0" i="0" u="none" strike="noStrike" dirty="0">
                          <a:effectLst/>
                          <a:latin typeface="Calibri" panose="020F0502020204030204" pitchFamily="34" charset="0"/>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tc>
                  <a:txBody>
                    <a:bodyPr/>
                    <a:lstStyle/>
                    <a:p>
                      <a:pPr algn="ctr" fontAlgn="b"/>
                      <a:r>
                        <a:rPr lang="en-US" sz="1400" b="0" i="0" u="none" strike="noStrike">
                          <a:effectLst/>
                          <a:latin typeface="Calibri" panose="020F0502020204030204" pitchFamily="34" charset="0"/>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tc>
                  <a:txBody>
                    <a:bodyPr/>
                    <a:lstStyle/>
                    <a:p>
                      <a:pPr algn="ctr" fontAlgn="b"/>
                      <a:r>
                        <a:rPr lang="en-US" sz="1400" b="0" i="0" u="none" strike="noStrike">
                          <a:effectLst/>
                          <a:latin typeface="Calibri" panose="020F0502020204030204" pitchFamily="34" charset="0"/>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extLst>
                  <a:ext uri="{0D108BD9-81ED-4DB2-BD59-A6C34878D82A}">
                    <a16:rowId xmlns:a16="http://schemas.microsoft.com/office/drawing/2014/main" val="1434717022"/>
                  </a:ext>
                </a:extLst>
              </a:tr>
              <a:tr h="224761">
                <a:tc>
                  <a:txBody>
                    <a:bodyPr/>
                    <a:lstStyle/>
                    <a:p>
                      <a:pPr algn="l" fontAlgn="b"/>
                      <a:r>
                        <a:rPr lang="en-US" sz="1400" b="0" i="0" u="none" strike="noStrike">
                          <a:effectLst/>
                          <a:latin typeface="Calibri" panose="020F0502020204030204" pitchFamily="34" charset="0"/>
                        </a:rPr>
                        <a:t>PARKVIEW</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effectLst/>
                          <a:latin typeface="Calibri" panose="020F0502020204030204" pitchFamily="34" charset="0"/>
                        </a:rPr>
                        <a:t>56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tc>
                  <a:txBody>
                    <a:bodyPr/>
                    <a:lstStyle/>
                    <a:p>
                      <a:pPr algn="ctr" fontAlgn="b"/>
                      <a:r>
                        <a:rPr lang="en-US" sz="1400" b="0" i="0" u="none" strike="noStrike">
                          <a:effectLst/>
                          <a:latin typeface="Calibri" panose="020F0502020204030204" pitchFamily="34" charset="0"/>
                        </a:rPr>
                        <a:t>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tc>
                  <a:txBody>
                    <a:bodyPr/>
                    <a:lstStyle/>
                    <a:p>
                      <a:pPr algn="ctr" fontAlgn="b"/>
                      <a:r>
                        <a:rPr lang="en-US" sz="1400" b="0" i="0" u="none" strike="noStrike">
                          <a:effectLst/>
                          <a:latin typeface="Calibri" panose="020F0502020204030204" pitchFamily="34" charset="0"/>
                        </a:rPr>
                        <a:t>74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tc>
                  <a:txBody>
                    <a:bodyPr/>
                    <a:lstStyle/>
                    <a:p>
                      <a:pPr algn="ctr" fontAlgn="b"/>
                      <a:r>
                        <a:rPr lang="en-US" sz="1400" b="0" i="0" u="none" strike="noStrike">
                          <a:effectLst/>
                          <a:latin typeface="Calibri" panose="020F0502020204030204" pitchFamily="34" charset="0"/>
                        </a:rPr>
                        <a:t>29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tc>
                  <a:txBody>
                    <a:bodyPr/>
                    <a:lstStyle/>
                    <a:p>
                      <a:pPr algn="ctr" fontAlgn="b"/>
                      <a:r>
                        <a:rPr lang="en-US" sz="1400" b="0" i="0" u="none" strike="noStrike">
                          <a:effectLst/>
                          <a:latin typeface="Calibri" panose="020F0502020204030204" pitchFamily="34" charset="0"/>
                        </a:rPr>
                        <a:t>29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tc>
                  <a:txBody>
                    <a:bodyPr/>
                    <a:lstStyle/>
                    <a:p>
                      <a:pPr algn="ctr" fontAlgn="b"/>
                      <a:r>
                        <a:rPr lang="en-US" sz="1400" b="0" i="0" u="none" strike="noStrike">
                          <a:effectLst/>
                          <a:latin typeface="Calibri" panose="020F0502020204030204" pitchFamily="34" charset="0"/>
                        </a:rPr>
                        <a:t>49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tc>
                  <a:txBody>
                    <a:bodyPr/>
                    <a:lstStyle/>
                    <a:p>
                      <a:pPr algn="ctr" fontAlgn="b"/>
                      <a:r>
                        <a:rPr lang="en-US" sz="1400" b="0" i="0" u="none" strike="noStrike">
                          <a:effectLst/>
                          <a:latin typeface="Calibri" panose="020F0502020204030204" pitchFamily="34" charset="0"/>
                        </a:rPr>
                        <a:t>209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tc>
                  <a:txBody>
                    <a:bodyPr/>
                    <a:lstStyle/>
                    <a:p>
                      <a:pPr algn="ctr" fontAlgn="b"/>
                      <a:r>
                        <a:rPr lang="en-US" sz="1400" b="0" i="0" u="none" strike="noStrike">
                          <a:effectLst/>
                          <a:latin typeface="Calibri" panose="020F0502020204030204" pitchFamily="34" charset="0"/>
                        </a:rPr>
                        <a:t>253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extLst>
                  <a:ext uri="{0D108BD9-81ED-4DB2-BD59-A6C34878D82A}">
                    <a16:rowId xmlns:a16="http://schemas.microsoft.com/office/drawing/2014/main" val="1647823159"/>
                  </a:ext>
                </a:extLst>
              </a:tr>
              <a:tr h="224761">
                <a:tc>
                  <a:txBody>
                    <a:bodyPr/>
                    <a:lstStyle/>
                    <a:p>
                      <a:pPr algn="l" fontAlgn="b"/>
                      <a:r>
                        <a:rPr lang="en-US" sz="1400" b="0" i="0" u="none" strike="noStrike">
                          <a:effectLst/>
                          <a:latin typeface="Calibri" panose="020F0502020204030204" pitchFamily="34" charset="0"/>
                        </a:rPr>
                        <a:t>REMINGTON POINT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effectLst/>
                          <a:latin typeface="Calibri" panose="020F0502020204030204" pitchFamily="34" charset="0"/>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tc>
                  <a:txBody>
                    <a:bodyPr/>
                    <a:lstStyle/>
                    <a:p>
                      <a:pPr algn="ctr" fontAlgn="b"/>
                      <a:r>
                        <a:rPr lang="en-US" sz="1400" b="0" i="0" u="none" strike="noStrike">
                          <a:effectLst/>
                          <a:latin typeface="Calibri" panose="020F0502020204030204" pitchFamily="34" charset="0"/>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tc>
                  <a:txBody>
                    <a:bodyPr/>
                    <a:lstStyle/>
                    <a:p>
                      <a:pPr algn="ctr" fontAlgn="b"/>
                      <a:r>
                        <a:rPr lang="en-US" sz="1400" b="0" i="0" u="none" strike="noStrike">
                          <a:effectLst/>
                          <a:latin typeface="Calibri" panose="020F0502020204030204" pitchFamily="34" charset="0"/>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tc>
                  <a:txBody>
                    <a:bodyPr/>
                    <a:lstStyle/>
                    <a:p>
                      <a:pPr algn="ctr" fontAlgn="b"/>
                      <a:r>
                        <a:rPr lang="en-US" sz="1400" b="0" i="0" u="none" strike="noStrike">
                          <a:effectLst/>
                          <a:latin typeface="Calibri" panose="020F0502020204030204" pitchFamily="34" charset="0"/>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tc>
                  <a:txBody>
                    <a:bodyPr/>
                    <a:lstStyle/>
                    <a:p>
                      <a:pPr algn="ctr" fontAlgn="b"/>
                      <a:r>
                        <a:rPr lang="en-US" sz="1400" b="0" i="0" u="none" strike="noStrike">
                          <a:effectLst/>
                          <a:latin typeface="Calibri" panose="020F0502020204030204" pitchFamily="34" charset="0"/>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tc>
                  <a:txBody>
                    <a:bodyPr/>
                    <a:lstStyle/>
                    <a:p>
                      <a:pPr algn="ctr" fontAlgn="b"/>
                      <a:r>
                        <a:rPr lang="en-US" sz="1400" b="0" i="0" u="none" strike="noStrike" dirty="0">
                          <a:effectLst/>
                          <a:latin typeface="Calibri" panose="020F0502020204030204" pitchFamily="34" charset="0"/>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tc>
                  <a:txBody>
                    <a:bodyPr/>
                    <a:lstStyle/>
                    <a:p>
                      <a:pPr algn="ctr" fontAlgn="b"/>
                      <a:r>
                        <a:rPr lang="en-US" sz="1400" b="0" i="0" u="none" strike="noStrike">
                          <a:effectLst/>
                          <a:latin typeface="Calibri" panose="020F0502020204030204" pitchFamily="34" charset="0"/>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tc>
                  <a:txBody>
                    <a:bodyPr/>
                    <a:lstStyle/>
                    <a:p>
                      <a:pPr algn="ctr" fontAlgn="b"/>
                      <a:r>
                        <a:rPr lang="en-US" sz="1400" b="0" i="0" u="none" strike="noStrike">
                          <a:effectLst/>
                          <a:latin typeface="Calibri" panose="020F0502020204030204" pitchFamily="34" charset="0"/>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extLst>
                  <a:ext uri="{0D108BD9-81ED-4DB2-BD59-A6C34878D82A}">
                    <a16:rowId xmlns:a16="http://schemas.microsoft.com/office/drawing/2014/main" val="2357469824"/>
                  </a:ext>
                </a:extLst>
              </a:tr>
              <a:tr h="224761">
                <a:tc>
                  <a:txBody>
                    <a:bodyPr/>
                    <a:lstStyle/>
                    <a:p>
                      <a:pPr algn="l" fontAlgn="b"/>
                      <a:r>
                        <a:rPr lang="en-US" sz="1400" b="0" i="0" u="none" strike="noStrike">
                          <a:effectLst/>
                          <a:latin typeface="Calibri" panose="020F0502020204030204" pitchFamily="34" charset="0"/>
                        </a:rPr>
                        <a:t>SAGINAW</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effectLst/>
                          <a:latin typeface="Calibri" panose="020F0502020204030204" pitchFamily="34" charset="0"/>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tc>
                  <a:txBody>
                    <a:bodyPr/>
                    <a:lstStyle/>
                    <a:p>
                      <a:pPr algn="ctr" fontAlgn="b"/>
                      <a:r>
                        <a:rPr lang="en-US" sz="1400" b="0" i="0" u="none" strike="noStrike">
                          <a:effectLst/>
                          <a:latin typeface="Calibri" panose="020F0502020204030204" pitchFamily="34" charset="0"/>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tc>
                  <a:txBody>
                    <a:bodyPr/>
                    <a:lstStyle/>
                    <a:p>
                      <a:pPr algn="ctr" fontAlgn="b"/>
                      <a:r>
                        <a:rPr lang="en-US" sz="1400" b="0" i="0" u="none" strike="noStrike">
                          <a:effectLst/>
                          <a:latin typeface="Calibri" panose="020F0502020204030204" pitchFamily="34" charset="0"/>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tc>
                  <a:txBody>
                    <a:bodyPr/>
                    <a:lstStyle/>
                    <a:p>
                      <a:pPr algn="ctr" fontAlgn="b"/>
                      <a:r>
                        <a:rPr lang="en-US" sz="1400" b="0" i="0" u="none" strike="noStrike">
                          <a:effectLst/>
                          <a:latin typeface="Calibri" panose="020F0502020204030204" pitchFamily="34" charset="0"/>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tc>
                  <a:txBody>
                    <a:bodyPr/>
                    <a:lstStyle/>
                    <a:p>
                      <a:pPr algn="ctr" fontAlgn="b"/>
                      <a:r>
                        <a:rPr lang="en-US" sz="1400" b="0" i="0" u="none" strike="noStrike">
                          <a:effectLst/>
                          <a:latin typeface="Calibri" panose="020F0502020204030204" pitchFamily="34" charset="0"/>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tc>
                  <a:txBody>
                    <a:bodyPr/>
                    <a:lstStyle/>
                    <a:p>
                      <a:pPr algn="ctr" fontAlgn="b"/>
                      <a:r>
                        <a:rPr lang="en-US" sz="1400" b="0" i="0" u="none" strike="noStrike" dirty="0">
                          <a:effectLst/>
                          <a:latin typeface="Calibri" panose="020F0502020204030204" pitchFamily="34" charset="0"/>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tc>
                  <a:txBody>
                    <a:bodyPr/>
                    <a:lstStyle/>
                    <a:p>
                      <a:pPr algn="ctr" fontAlgn="b"/>
                      <a:r>
                        <a:rPr lang="en-US" sz="1400" b="0" i="0" u="none" strike="noStrike">
                          <a:effectLst/>
                          <a:latin typeface="Calibri" panose="020F0502020204030204" pitchFamily="34" charset="0"/>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tc>
                  <a:txBody>
                    <a:bodyPr/>
                    <a:lstStyle/>
                    <a:p>
                      <a:pPr algn="ctr" fontAlgn="b"/>
                      <a:r>
                        <a:rPr lang="en-US" sz="1400" b="0" i="0" u="none" strike="noStrike">
                          <a:effectLst/>
                          <a:latin typeface="Calibri" panose="020F0502020204030204" pitchFamily="34" charset="0"/>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extLst>
                  <a:ext uri="{0D108BD9-81ED-4DB2-BD59-A6C34878D82A}">
                    <a16:rowId xmlns:a16="http://schemas.microsoft.com/office/drawing/2014/main" val="234829641"/>
                  </a:ext>
                </a:extLst>
              </a:tr>
              <a:tr h="224761">
                <a:tc>
                  <a:txBody>
                    <a:bodyPr/>
                    <a:lstStyle/>
                    <a:p>
                      <a:pPr algn="l" fontAlgn="b"/>
                      <a:r>
                        <a:rPr lang="en-US" sz="1400" b="0" i="0" u="none" strike="noStrike">
                          <a:effectLst/>
                          <a:latin typeface="Calibri" panose="020F0502020204030204" pitchFamily="34" charset="0"/>
                        </a:rPr>
                        <a:t>WILLOW CREEK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effectLst/>
                          <a:latin typeface="Calibri" panose="020F0502020204030204" pitchFamily="34" charset="0"/>
                        </a:rPr>
                        <a:t>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tc>
                  <a:txBody>
                    <a:bodyPr/>
                    <a:lstStyle/>
                    <a:p>
                      <a:pPr algn="ctr" fontAlgn="b"/>
                      <a:r>
                        <a:rPr lang="en-US" sz="1400" b="0" i="0" u="none" strike="noStrike">
                          <a:effectLst/>
                          <a:latin typeface="Calibri" panose="020F0502020204030204" pitchFamily="34" charset="0"/>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tc>
                  <a:txBody>
                    <a:bodyPr/>
                    <a:lstStyle/>
                    <a:p>
                      <a:pPr algn="ctr" fontAlgn="b"/>
                      <a:r>
                        <a:rPr lang="en-US" sz="1400" b="0" i="0" u="none" strike="noStrike">
                          <a:effectLst/>
                          <a:latin typeface="Calibri" panose="020F0502020204030204" pitchFamily="34" charset="0"/>
                        </a:rPr>
                        <a:t>17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tc>
                  <a:txBody>
                    <a:bodyPr/>
                    <a:lstStyle/>
                    <a:p>
                      <a:pPr algn="ctr" fontAlgn="b"/>
                      <a:r>
                        <a:rPr lang="en-US" sz="1400" b="0" i="0" u="none" strike="noStrike">
                          <a:effectLst/>
                          <a:latin typeface="Calibri" panose="020F0502020204030204" pitchFamily="34" charset="0"/>
                        </a:rPr>
                        <a:t>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tc>
                  <a:txBody>
                    <a:bodyPr/>
                    <a:lstStyle/>
                    <a:p>
                      <a:pPr algn="ctr" fontAlgn="b"/>
                      <a:r>
                        <a:rPr lang="en-US" sz="1400" b="0" i="0" u="none" strike="noStrike">
                          <a:effectLst/>
                          <a:latin typeface="Calibri" panose="020F0502020204030204" pitchFamily="34" charset="0"/>
                        </a:rPr>
                        <a:t>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tc>
                  <a:txBody>
                    <a:bodyPr/>
                    <a:lstStyle/>
                    <a:p>
                      <a:pPr algn="ctr" fontAlgn="b"/>
                      <a:r>
                        <a:rPr lang="en-US" sz="1400" b="0" i="0" u="none" strike="noStrike" dirty="0">
                          <a:effectLst/>
                          <a:latin typeface="Calibri" panose="020F0502020204030204" pitchFamily="34" charset="0"/>
                        </a:rPr>
                        <a:t>15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tc>
                  <a:txBody>
                    <a:bodyPr/>
                    <a:lstStyle/>
                    <a:p>
                      <a:pPr algn="ctr" fontAlgn="b"/>
                      <a:r>
                        <a:rPr lang="en-US" sz="1400" b="0" i="0" u="none" strike="noStrike" dirty="0">
                          <a:effectLst/>
                          <a:latin typeface="Calibri" panose="020F0502020204030204" pitchFamily="34" charset="0"/>
                        </a:rPr>
                        <a:t>18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tc>
                  <a:txBody>
                    <a:bodyPr/>
                    <a:lstStyle/>
                    <a:p>
                      <a:pPr algn="ctr" fontAlgn="b"/>
                      <a:r>
                        <a:rPr lang="en-US" sz="1400" b="0" i="0" u="none" strike="noStrike">
                          <a:effectLst/>
                          <a:latin typeface="Calibri" panose="020F0502020204030204" pitchFamily="34" charset="0"/>
                        </a:rPr>
                        <a:t>166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AF4"/>
                    </a:solidFill>
                  </a:tcPr>
                </a:tc>
                <a:extLst>
                  <a:ext uri="{0D108BD9-81ED-4DB2-BD59-A6C34878D82A}">
                    <a16:rowId xmlns:a16="http://schemas.microsoft.com/office/drawing/2014/main" val="4196013357"/>
                  </a:ext>
                </a:extLst>
              </a:tr>
              <a:tr h="224761">
                <a:tc>
                  <a:txBody>
                    <a:bodyPr/>
                    <a:lstStyle/>
                    <a:p>
                      <a:pPr algn="ctr" fontAlgn="b"/>
                      <a:r>
                        <a:rPr lang="en-US" sz="1400" b="1" i="0" u="none" strike="noStrike">
                          <a:effectLst/>
                          <a:latin typeface="Calibri" panose="020F0502020204030204" pitchFamily="34" charset="0"/>
                        </a:rPr>
                        <a:t>Grand Total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solidFill>
                  </a:tcPr>
                </a:tc>
                <a:tc>
                  <a:txBody>
                    <a:bodyPr/>
                    <a:lstStyle/>
                    <a:p>
                      <a:pPr algn="ctr" fontAlgn="b"/>
                      <a:r>
                        <a:rPr lang="en-US" sz="1400" b="1" i="0" u="none" strike="noStrike">
                          <a:effectLst/>
                          <a:latin typeface="Calibri" panose="020F0502020204030204" pitchFamily="34" charset="0"/>
                        </a:rPr>
                        <a:t>1,707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solidFill>
                  </a:tcPr>
                </a:tc>
                <a:tc>
                  <a:txBody>
                    <a:bodyPr/>
                    <a:lstStyle/>
                    <a:p>
                      <a:pPr algn="ctr" fontAlgn="b"/>
                      <a:r>
                        <a:rPr lang="en-US" sz="1400" b="1" i="0" u="none" strike="noStrike">
                          <a:effectLst/>
                          <a:latin typeface="Calibri" panose="020F0502020204030204" pitchFamily="34" charset="0"/>
                        </a:rPr>
                        <a:t>398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solidFill>
                  </a:tcPr>
                </a:tc>
                <a:tc>
                  <a:txBody>
                    <a:bodyPr/>
                    <a:lstStyle/>
                    <a:p>
                      <a:pPr algn="ctr" fontAlgn="b"/>
                      <a:r>
                        <a:rPr lang="en-US" sz="1400" b="1" i="0" u="none" strike="noStrike">
                          <a:effectLst/>
                          <a:latin typeface="Calibri" panose="020F0502020204030204" pitchFamily="34" charset="0"/>
                        </a:rPr>
                        <a:t>1,278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solidFill>
                  </a:tcPr>
                </a:tc>
                <a:tc>
                  <a:txBody>
                    <a:bodyPr/>
                    <a:lstStyle/>
                    <a:p>
                      <a:pPr algn="ctr" fontAlgn="b"/>
                      <a:r>
                        <a:rPr lang="en-US" sz="1400" b="1" i="0" u="none" strike="noStrike">
                          <a:effectLst/>
                          <a:latin typeface="Calibri" panose="020F0502020204030204" pitchFamily="34" charset="0"/>
                        </a:rPr>
                        <a:t>374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solidFill>
                  </a:tcPr>
                </a:tc>
                <a:tc>
                  <a:txBody>
                    <a:bodyPr/>
                    <a:lstStyle/>
                    <a:p>
                      <a:pPr algn="ctr" fontAlgn="b"/>
                      <a:r>
                        <a:rPr lang="en-US" sz="1400" b="1" i="0" u="none" strike="noStrike">
                          <a:effectLst/>
                          <a:latin typeface="Calibri" panose="020F0502020204030204" pitchFamily="34" charset="0"/>
                        </a:rPr>
                        <a:t>766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solidFill>
                  </a:tcPr>
                </a:tc>
                <a:tc>
                  <a:txBody>
                    <a:bodyPr/>
                    <a:lstStyle/>
                    <a:p>
                      <a:pPr algn="ctr" fontAlgn="b"/>
                      <a:r>
                        <a:rPr lang="en-US" sz="1400" b="1" i="0" u="none" strike="noStrike">
                          <a:effectLst/>
                          <a:latin typeface="Calibri" panose="020F0502020204030204" pitchFamily="34" charset="0"/>
                        </a:rPr>
                        <a:t>1,081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solidFill>
                  </a:tcPr>
                </a:tc>
                <a:tc>
                  <a:txBody>
                    <a:bodyPr/>
                    <a:lstStyle/>
                    <a:p>
                      <a:pPr algn="ctr" fontAlgn="b"/>
                      <a:r>
                        <a:rPr lang="en-US" sz="1400" b="1" i="0" u="none" strike="noStrike" dirty="0">
                          <a:effectLst/>
                          <a:latin typeface="Calibri" panose="020F0502020204030204" pitchFamily="34" charset="0"/>
                        </a:rPr>
                        <a:t>2,868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solidFill>
                  </a:tcPr>
                </a:tc>
                <a:tc>
                  <a:txBody>
                    <a:bodyPr/>
                    <a:lstStyle/>
                    <a:p>
                      <a:pPr algn="ctr" fontAlgn="b"/>
                      <a:r>
                        <a:rPr lang="en-US" sz="1400" b="1" i="0" u="none" strike="noStrike" dirty="0">
                          <a:effectLst/>
                          <a:latin typeface="Calibri" panose="020F0502020204030204" pitchFamily="34" charset="0"/>
                        </a:rPr>
                        <a:t>16,764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solidFill>
                  </a:tcPr>
                </a:tc>
                <a:extLst>
                  <a:ext uri="{0D108BD9-81ED-4DB2-BD59-A6C34878D82A}">
                    <a16:rowId xmlns:a16="http://schemas.microsoft.com/office/drawing/2014/main" val="2892072865"/>
                  </a:ext>
                </a:extLst>
              </a:tr>
            </a:tbl>
          </a:graphicData>
        </a:graphic>
      </p:graphicFrame>
      <p:graphicFrame>
        <p:nvGraphicFramePr>
          <p:cNvPr id="8" name="Table 7">
            <a:extLst>
              <a:ext uri="{FF2B5EF4-FFF2-40B4-BE49-F238E27FC236}">
                <a16:creationId xmlns:a16="http://schemas.microsoft.com/office/drawing/2014/main" id="{B2D17AE0-1E51-4B91-B4A4-83722CCC5861}"/>
              </a:ext>
            </a:extLst>
          </p:cNvPr>
          <p:cNvGraphicFramePr>
            <a:graphicFrameLocks noGrp="1"/>
          </p:cNvGraphicFramePr>
          <p:nvPr>
            <p:extLst>
              <p:ext uri="{D42A27DB-BD31-4B8C-83A1-F6EECF244321}">
                <p14:modId xmlns:p14="http://schemas.microsoft.com/office/powerpoint/2010/main" val="681823854"/>
              </p:ext>
            </p:extLst>
          </p:nvPr>
        </p:nvGraphicFramePr>
        <p:xfrm>
          <a:off x="4144751" y="5694958"/>
          <a:ext cx="3404511" cy="947840"/>
        </p:xfrm>
        <a:graphic>
          <a:graphicData uri="http://schemas.openxmlformats.org/drawingml/2006/table">
            <a:tbl>
              <a:tblPr/>
              <a:tblGrid>
                <a:gridCol w="760077">
                  <a:extLst>
                    <a:ext uri="{9D8B030D-6E8A-4147-A177-3AD203B41FA5}">
                      <a16:colId xmlns:a16="http://schemas.microsoft.com/office/drawing/2014/main" val="20000"/>
                    </a:ext>
                  </a:extLst>
                </a:gridCol>
                <a:gridCol w="2644434">
                  <a:extLst>
                    <a:ext uri="{9D8B030D-6E8A-4147-A177-3AD203B41FA5}">
                      <a16:colId xmlns:a16="http://schemas.microsoft.com/office/drawing/2014/main" val="20001"/>
                    </a:ext>
                  </a:extLst>
                </a:gridCol>
              </a:tblGrid>
              <a:tr h="143828">
                <a:tc>
                  <a:txBody>
                    <a:bodyPr/>
                    <a:lstStyle>
                      <a:lvl1pPr marL="0" algn="l" defTabSz="914217" rtl="0" eaLnBrk="1" latinLnBrk="0" hangingPunct="1">
                        <a:defRPr sz="1800" kern="1200">
                          <a:solidFill>
                            <a:schemeClr val="tx1"/>
                          </a:solidFill>
                          <a:latin typeface="Calibri" panose="020F0502020204030204"/>
                        </a:defRPr>
                      </a:lvl1pPr>
                      <a:lvl2pPr marL="457109" algn="l" defTabSz="914217" rtl="0" eaLnBrk="1" latinLnBrk="0" hangingPunct="1">
                        <a:defRPr sz="1800" kern="1200">
                          <a:solidFill>
                            <a:schemeClr val="tx1"/>
                          </a:solidFill>
                          <a:latin typeface="Calibri" panose="020F0502020204030204"/>
                        </a:defRPr>
                      </a:lvl2pPr>
                      <a:lvl3pPr marL="914217" algn="l" defTabSz="914217" rtl="0" eaLnBrk="1" latinLnBrk="0" hangingPunct="1">
                        <a:defRPr sz="1800" kern="1200">
                          <a:solidFill>
                            <a:schemeClr val="tx1"/>
                          </a:solidFill>
                          <a:latin typeface="Calibri" panose="020F0502020204030204"/>
                        </a:defRPr>
                      </a:lvl3pPr>
                      <a:lvl4pPr marL="1371326" algn="l" defTabSz="914217" rtl="0" eaLnBrk="1" latinLnBrk="0" hangingPunct="1">
                        <a:defRPr sz="1800" kern="1200">
                          <a:solidFill>
                            <a:schemeClr val="tx1"/>
                          </a:solidFill>
                          <a:latin typeface="Calibri" panose="020F0502020204030204"/>
                        </a:defRPr>
                      </a:lvl4pPr>
                      <a:lvl5pPr marL="1828434" algn="l" defTabSz="914217" rtl="0" eaLnBrk="1" latinLnBrk="0" hangingPunct="1">
                        <a:defRPr sz="1800" kern="1200">
                          <a:solidFill>
                            <a:schemeClr val="tx1"/>
                          </a:solidFill>
                          <a:latin typeface="Calibri" panose="020F0502020204030204"/>
                        </a:defRPr>
                      </a:lvl5pPr>
                      <a:lvl6pPr marL="2285543" algn="l" defTabSz="914217" rtl="0" eaLnBrk="1" latinLnBrk="0" hangingPunct="1">
                        <a:defRPr sz="1800" kern="1200">
                          <a:solidFill>
                            <a:schemeClr val="tx1"/>
                          </a:solidFill>
                          <a:latin typeface="Calibri" panose="020F0502020204030204"/>
                        </a:defRPr>
                      </a:lvl6pPr>
                      <a:lvl7pPr marL="2742651" algn="l" defTabSz="914217" rtl="0" eaLnBrk="1" latinLnBrk="0" hangingPunct="1">
                        <a:defRPr sz="1800" kern="1200">
                          <a:solidFill>
                            <a:schemeClr val="tx1"/>
                          </a:solidFill>
                          <a:latin typeface="Calibri" panose="020F0502020204030204"/>
                        </a:defRPr>
                      </a:lvl7pPr>
                      <a:lvl8pPr marL="3199760" algn="l" defTabSz="914217" rtl="0" eaLnBrk="1" latinLnBrk="0" hangingPunct="1">
                        <a:defRPr sz="1800" kern="1200">
                          <a:solidFill>
                            <a:schemeClr val="tx1"/>
                          </a:solidFill>
                          <a:latin typeface="Calibri" panose="020F0502020204030204"/>
                        </a:defRPr>
                      </a:lvl8pPr>
                      <a:lvl9pPr marL="3656868" algn="l" defTabSz="914217" rtl="0" eaLnBrk="1" latinLnBrk="0" hangingPunct="1">
                        <a:defRPr sz="1800" kern="1200">
                          <a:solidFill>
                            <a:schemeClr val="tx1"/>
                          </a:solidFill>
                          <a:latin typeface="Calibri" panose="020F0502020204030204"/>
                        </a:defRPr>
                      </a:lvl9pPr>
                    </a:lstStyle>
                    <a:p>
                      <a:pPr algn="l" fontAlgn="b"/>
                      <a:r>
                        <a:rPr lang="en-US" sz="1000" b="0" i="0" u="none" strike="noStrike" dirty="0">
                          <a:solidFill>
                            <a:srgbClr val="000000"/>
                          </a:solidFill>
                          <a:effectLst/>
                          <a:latin typeface="Calibri" panose="020F0502020204030204" pitchFamily="34" charset="0"/>
                        </a:rPr>
                        <a:t> </a:t>
                      </a:r>
                    </a:p>
                  </a:txBody>
                  <a:tcPr marL="6827" marR="6827" marT="66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lvl1pPr marL="0" algn="l" defTabSz="914217" rtl="0" eaLnBrk="1" latinLnBrk="0" hangingPunct="1">
                        <a:defRPr sz="1800" kern="1200">
                          <a:solidFill>
                            <a:schemeClr val="tx1"/>
                          </a:solidFill>
                          <a:latin typeface="Calibri" panose="020F0502020204030204"/>
                        </a:defRPr>
                      </a:lvl1pPr>
                      <a:lvl2pPr marL="457109" algn="l" defTabSz="914217" rtl="0" eaLnBrk="1" latinLnBrk="0" hangingPunct="1">
                        <a:defRPr sz="1800" kern="1200">
                          <a:solidFill>
                            <a:schemeClr val="tx1"/>
                          </a:solidFill>
                          <a:latin typeface="Calibri" panose="020F0502020204030204"/>
                        </a:defRPr>
                      </a:lvl2pPr>
                      <a:lvl3pPr marL="914217" algn="l" defTabSz="914217" rtl="0" eaLnBrk="1" latinLnBrk="0" hangingPunct="1">
                        <a:defRPr sz="1800" kern="1200">
                          <a:solidFill>
                            <a:schemeClr val="tx1"/>
                          </a:solidFill>
                          <a:latin typeface="Calibri" panose="020F0502020204030204"/>
                        </a:defRPr>
                      </a:lvl3pPr>
                      <a:lvl4pPr marL="1371326" algn="l" defTabSz="914217" rtl="0" eaLnBrk="1" latinLnBrk="0" hangingPunct="1">
                        <a:defRPr sz="1800" kern="1200">
                          <a:solidFill>
                            <a:schemeClr val="tx1"/>
                          </a:solidFill>
                          <a:latin typeface="Calibri" panose="020F0502020204030204"/>
                        </a:defRPr>
                      </a:lvl4pPr>
                      <a:lvl5pPr marL="1828434" algn="l" defTabSz="914217" rtl="0" eaLnBrk="1" latinLnBrk="0" hangingPunct="1">
                        <a:defRPr sz="1800" kern="1200">
                          <a:solidFill>
                            <a:schemeClr val="tx1"/>
                          </a:solidFill>
                          <a:latin typeface="Calibri" panose="020F0502020204030204"/>
                        </a:defRPr>
                      </a:lvl5pPr>
                      <a:lvl6pPr marL="2285543" algn="l" defTabSz="914217" rtl="0" eaLnBrk="1" latinLnBrk="0" hangingPunct="1">
                        <a:defRPr sz="1800" kern="1200">
                          <a:solidFill>
                            <a:schemeClr val="tx1"/>
                          </a:solidFill>
                          <a:latin typeface="Calibri" panose="020F0502020204030204"/>
                        </a:defRPr>
                      </a:lvl6pPr>
                      <a:lvl7pPr marL="2742651" algn="l" defTabSz="914217" rtl="0" eaLnBrk="1" latinLnBrk="0" hangingPunct="1">
                        <a:defRPr sz="1800" kern="1200">
                          <a:solidFill>
                            <a:schemeClr val="tx1"/>
                          </a:solidFill>
                          <a:latin typeface="Calibri" panose="020F0502020204030204"/>
                        </a:defRPr>
                      </a:lvl7pPr>
                      <a:lvl8pPr marL="3199760" algn="l" defTabSz="914217" rtl="0" eaLnBrk="1" latinLnBrk="0" hangingPunct="1">
                        <a:defRPr sz="1800" kern="1200">
                          <a:solidFill>
                            <a:schemeClr val="tx1"/>
                          </a:solidFill>
                          <a:latin typeface="Calibri" panose="020F0502020204030204"/>
                        </a:defRPr>
                      </a:lvl8pPr>
                      <a:lvl9pPr marL="3656868" algn="l" defTabSz="914217" rtl="0" eaLnBrk="1" latinLnBrk="0" hangingPunct="1">
                        <a:defRPr sz="1800" kern="1200">
                          <a:solidFill>
                            <a:schemeClr val="tx1"/>
                          </a:solidFill>
                          <a:latin typeface="Calibri" panose="020F0502020204030204"/>
                        </a:defRPr>
                      </a:lvl9pPr>
                    </a:lstStyle>
                    <a:p>
                      <a:pPr algn="l" fontAlgn="b"/>
                      <a:r>
                        <a:rPr lang="en-US" sz="1200" b="1" i="0" u="none" strike="noStrike" dirty="0">
                          <a:solidFill>
                            <a:srgbClr val="000000"/>
                          </a:solidFill>
                          <a:effectLst/>
                          <a:latin typeface="Calibri" panose="020F0502020204030204" pitchFamily="34" charset="0"/>
                        </a:rPr>
                        <a:t> Highest activity in the category</a:t>
                      </a:r>
                    </a:p>
                  </a:txBody>
                  <a:tcPr marL="6827" marR="6827" marT="6688" marB="0" anchor="b">
                    <a:lnL w="6350" cap="flat" cmpd="sng" algn="ctr">
                      <a:solidFill>
                        <a:srgbClr val="000000"/>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143828">
                <a:tc>
                  <a:txBody>
                    <a:bodyPr/>
                    <a:lstStyle>
                      <a:lvl1pPr marL="0" algn="l" defTabSz="914217" rtl="0" eaLnBrk="1" latinLnBrk="0" hangingPunct="1">
                        <a:defRPr sz="1800" kern="1200">
                          <a:solidFill>
                            <a:schemeClr val="tx1"/>
                          </a:solidFill>
                          <a:latin typeface="Calibri" panose="020F0502020204030204"/>
                        </a:defRPr>
                      </a:lvl1pPr>
                      <a:lvl2pPr marL="457109" algn="l" defTabSz="914217" rtl="0" eaLnBrk="1" latinLnBrk="0" hangingPunct="1">
                        <a:defRPr sz="1800" kern="1200">
                          <a:solidFill>
                            <a:schemeClr val="tx1"/>
                          </a:solidFill>
                          <a:latin typeface="Calibri" panose="020F0502020204030204"/>
                        </a:defRPr>
                      </a:lvl2pPr>
                      <a:lvl3pPr marL="914217" algn="l" defTabSz="914217" rtl="0" eaLnBrk="1" latinLnBrk="0" hangingPunct="1">
                        <a:defRPr sz="1800" kern="1200">
                          <a:solidFill>
                            <a:schemeClr val="tx1"/>
                          </a:solidFill>
                          <a:latin typeface="Calibri" panose="020F0502020204030204"/>
                        </a:defRPr>
                      </a:lvl3pPr>
                      <a:lvl4pPr marL="1371326" algn="l" defTabSz="914217" rtl="0" eaLnBrk="1" latinLnBrk="0" hangingPunct="1">
                        <a:defRPr sz="1800" kern="1200">
                          <a:solidFill>
                            <a:schemeClr val="tx1"/>
                          </a:solidFill>
                          <a:latin typeface="Calibri" panose="020F0502020204030204"/>
                        </a:defRPr>
                      </a:lvl4pPr>
                      <a:lvl5pPr marL="1828434" algn="l" defTabSz="914217" rtl="0" eaLnBrk="1" latinLnBrk="0" hangingPunct="1">
                        <a:defRPr sz="1800" kern="1200">
                          <a:solidFill>
                            <a:schemeClr val="tx1"/>
                          </a:solidFill>
                          <a:latin typeface="Calibri" panose="020F0502020204030204"/>
                        </a:defRPr>
                      </a:lvl5pPr>
                      <a:lvl6pPr marL="2285543" algn="l" defTabSz="914217" rtl="0" eaLnBrk="1" latinLnBrk="0" hangingPunct="1">
                        <a:defRPr sz="1800" kern="1200">
                          <a:solidFill>
                            <a:schemeClr val="tx1"/>
                          </a:solidFill>
                          <a:latin typeface="Calibri" panose="020F0502020204030204"/>
                        </a:defRPr>
                      </a:lvl6pPr>
                      <a:lvl7pPr marL="2742651" algn="l" defTabSz="914217" rtl="0" eaLnBrk="1" latinLnBrk="0" hangingPunct="1">
                        <a:defRPr sz="1800" kern="1200">
                          <a:solidFill>
                            <a:schemeClr val="tx1"/>
                          </a:solidFill>
                          <a:latin typeface="Calibri" panose="020F0502020204030204"/>
                        </a:defRPr>
                      </a:lvl7pPr>
                      <a:lvl8pPr marL="3199760" algn="l" defTabSz="914217" rtl="0" eaLnBrk="1" latinLnBrk="0" hangingPunct="1">
                        <a:defRPr sz="1800" kern="1200">
                          <a:solidFill>
                            <a:schemeClr val="tx1"/>
                          </a:solidFill>
                          <a:latin typeface="Calibri" panose="020F0502020204030204"/>
                        </a:defRPr>
                      </a:lvl8pPr>
                      <a:lvl9pPr marL="3656868" algn="l" defTabSz="914217" rtl="0" eaLnBrk="1" latinLnBrk="0" hangingPunct="1">
                        <a:defRPr sz="1800" kern="1200">
                          <a:solidFill>
                            <a:schemeClr val="tx1"/>
                          </a:solidFill>
                          <a:latin typeface="Calibri" panose="020F0502020204030204"/>
                        </a:defRPr>
                      </a:lvl9pPr>
                    </a:lstStyle>
                    <a:p>
                      <a:pPr algn="l" fontAlgn="b"/>
                      <a:r>
                        <a:rPr lang="en-US" sz="1000" b="0" i="0" u="none" strike="noStrike" dirty="0">
                          <a:solidFill>
                            <a:srgbClr val="000000"/>
                          </a:solidFill>
                          <a:effectLst/>
                          <a:latin typeface="Calibri" panose="020F0502020204030204" pitchFamily="34" charset="0"/>
                        </a:rPr>
                        <a:t> </a:t>
                      </a:r>
                    </a:p>
                  </a:txBody>
                  <a:tcPr marL="6827" marR="6827" marT="6688"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217" rtl="0" eaLnBrk="1" latinLnBrk="0" hangingPunct="1">
                        <a:defRPr sz="1800" kern="1200">
                          <a:solidFill>
                            <a:schemeClr val="tx1"/>
                          </a:solidFill>
                          <a:latin typeface="Calibri" panose="020F0502020204030204"/>
                        </a:defRPr>
                      </a:lvl1pPr>
                      <a:lvl2pPr marL="457109" algn="l" defTabSz="914217" rtl="0" eaLnBrk="1" latinLnBrk="0" hangingPunct="1">
                        <a:defRPr sz="1800" kern="1200">
                          <a:solidFill>
                            <a:schemeClr val="tx1"/>
                          </a:solidFill>
                          <a:latin typeface="Calibri" panose="020F0502020204030204"/>
                        </a:defRPr>
                      </a:lvl2pPr>
                      <a:lvl3pPr marL="914217" algn="l" defTabSz="914217" rtl="0" eaLnBrk="1" latinLnBrk="0" hangingPunct="1">
                        <a:defRPr sz="1800" kern="1200">
                          <a:solidFill>
                            <a:schemeClr val="tx1"/>
                          </a:solidFill>
                          <a:latin typeface="Calibri" panose="020F0502020204030204"/>
                        </a:defRPr>
                      </a:lvl3pPr>
                      <a:lvl4pPr marL="1371326" algn="l" defTabSz="914217" rtl="0" eaLnBrk="1" latinLnBrk="0" hangingPunct="1">
                        <a:defRPr sz="1800" kern="1200">
                          <a:solidFill>
                            <a:schemeClr val="tx1"/>
                          </a:solidFill>
                          <a:latin typeface="Calibri" panose="020F0502020204030204"/>
                        </a:defRPr>
                      </a:lvl4pPr>
                      <a:lvl5pPr marL="1828434" algn="l" defTabSz="914217" rtl="0" eaLnBrk="1" latinLnBrk="0" hangingPunct="1">
                        <a:defRPr sz="1800" kern="1200">
                          <a:solidFill>
                            <a:schemeClr val="tx1"/>
                          </a:solidFill>
                          <a:latin typeface="Calibri" panose="020F0502020204030204"/>
                        </a:defRPr>
                      </a:lvl5pPr>
                      <a:lvl6pPr marL="2285543" algn="l" defTabSz="914217" rtl="0" eaLnBrk="1" latinLnBrk="0" hangingPunct="1">
                        <a:defRPr sz="1800" kern="1200">
                          <a:solidFill>
                            <a:schemeClr val="tx1"/>
                          </a:solidFill>
                          <a:latin typeface="Calibri" panose="020F0502020204030204"/>
                        </a:defRPr>
                      </a:lvl6pPr>
                      <a:lvl7pPr marL="2742651" algn="l" defTabSz="914217" rtl="0" eaLnBrk="1" latinLnBrk="0" hangingPunct="1">
                        <a:defRPr sz="1800" kern="1200">
                          <a:solidFill>
                            <a:schemeClr val="tx1"/>
                          </a:solidFill>
                          <a:latin typeface="Calibri" panose="020F0502020204030204"/>
                        </a:defRPr>
                      </a:lvl7pPr>
                      <a:lvl8pPr marL="3199760" algn="l" defTabSz="914217" rtl="0" eaLnBrk="1" latinLnBrk="0" hangingPunct="1">
                        <a:defRPr sz="1800" kern="1200">
                          <a:solidFill>
                            <a:schemeClr val="tx1"/>
                          </a:solidFill>
                          <a:latin typeface="Calibri" panose="020F0502020204030204"/>
                        </a:defRPr>
                      </a:lvl8pPr>
                      <a:lvl9pPr marL="3656868" algn="l" defTabSz="914217" rtl="0" eaLnBrk="1" latinLnBrk="0" hangingPunct="1">
                        <a:defRPr sz="1800" kern="1200">
                          <a:solidFill>
                            <a:schemeClr val="tx1"/>
                          </a:solidFill>
                          <a:latin typeface="Calibri" panose="020F0502020204030204"/>
                        </a:defRPr>
                      </a:lvl9pPr>
                    </a:lstStyle>
                    <a:p>
                      <a:pPr algn="l" fontAlgn="b"/>
                      <a:endParaRPr lang="en-US" sz="1200" b="1" i="0" u="none" strike="noStrike" dirty="0">
                        <a:solidFill>
                          <a:srgbClr val="000000"/>
                        </a:solidFill>
                        <a:effectLst/>
                        <a:latin typeface="Calibri" panose="020F0502020204030204" pitchFamily="34" charset="0"/>
                      </a:endParaRPr>
                    </a:p>
                  </a:txBody>
                  <a:tcPr marL="6827" marR="6827" marT="6688" marB="0" anchor="b">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143828">
                <a:tc>
                  <a:txBody>
                    <a:bodyPr/>
                    <a:lstStyle>
                      <a:lvl1pPr marL="0" algn="l" defTabSz="914217" rtl="0" eaLnBrk="1" latinLnBrk="0" hangingPunct="1">
                        <a:defRPr sz="1800" kern="1200">
                          <a:solidFill>
                            <a:schemeClr val="tx1"/>
                          </a:solidFill>
                          <a:latin typeface="Calibri" panose="020F0502020204030204"/>
                        </a:defRPr>
                      </a:lvl1pPr>
                      <a:lvl2pPr marL="457109" algn="l" defTabSz="914217" rtl="0" eaLnBrk="1" latinLnBrk="0" hangingPunct="1">
                        <a:defRPr sz="1800" kern="1200">
                          <a:solidFill>
                            <a:schemeClr val="tx1"/>
                          </a:solidFill>
                          <a:latin typeface="Calibri" panose="020F0502020204030204"/>
                        </a:defRPr>
                      </a:lvl2pPr>
                      <a:lvl3pPr marL="914217" algn="l" defTabSz="914217" rtl="0" eaLnBrk="1" latinLnBrk="0" hangingPunct="1">
                        <a:defRPr sz="1800" kern="1200">
                          <a:solidFill>
                            <a:schemeClr val="tx1"/>
                          </a:solidFill>
                          <a:latin typeface="Calibri" panose="020F0502020204030204"/>
                        </a:defRPr>
                      </a:lvl3pPr>
                      <a:lvl4pPr marL="1371326" algn="l" defTabSz="914217" rtl="0" eaLnBrk="1" latinLnBrk="0" hangingPunct="1">
                        <a:defRPr sz="1800" kern="1200">
                          <a:solidFill>
                            <a:schemeClr val="tx1"/>
                          </a:solidFill>
                          <a:latin typeface="Calibri" panose="020F0502020204030204"/>
                        </a:defRPr>
                      </a:lvl4pPr>
                      <a:lvl5pPr marL="1828434" algn="l" defTabSz="914217" rtl="0" eaLnBrk="1" latinLnBrk="0" hangingPunct="1">
                        <a:defRPr sz="1800" kern="1200">
                          <a:solidFill>
                            <a:schemeClr val="tx1"/>
                          </a:solidFill>
                          <a:latin typeface="Calibri" panose="020F0502020204030204"/>
                        </a:defRPr>
                      </a:lvl5pPr>
                      <a:lvl6pPr marL="2285543" algn="l" defTabSz="914217" rtl="0" eaLnBrk="1" latinLnBrk="0" hangingPunct="1">
                        <a:defRPr sz="1800" kern="1200">
                          <a:solidFill>
                            <a:schemeClr val="tx1"/>
                          </a:solidFill>
                          <a:latin typeface="Calibri" panose="020F0502020204030204"/>
                        </a:defRPr>
                      </a:lvl6pPr>
                      <a:lvl7pPr marL="2742651" algn="l" defTabSz="914217" rtl="0" eaLnBrk="1" latinLnBrk="0" hangingPunct="1">
                        <a:defRPr sz="1800" kern="1200">
                          <a:solidFill>
                            <a:schemeClr val="tx1"/>
                          </a:solidFill>
                          <a:latin typeface="Calibri" panose="020F0502020204030204"/>
                        </a:defRPr>
                      </a:lvl7pPr>
                      <a:lvl8pPr marL="3199760" algn="l" defTabSz="914217" rtl="0" eaLnBrk="1" latinLnBrk="0" hangingPunct="1">
                        <a:defRPr sz="1800" kern="1200">
                          <a:solidFill>
                            <a:schemeClr val="tx1"/>
                          </a:solidFill>
                          <a:latin typeface="Calibri" panose="020F0502020204030204"/>
                        </a:defRPr>
                      </a:lvl8pPr>
                      <a:lvl9pPr marL="3656868" algn="l" defTabSz="914217" rtl="0" eaLnBrk="1" latinLnBrk="0" hangingPunct="1">
                        <a:defRPr sz="1800" kern="1200">
                          <a:solidFill>
                            <a:schemeClr val="tx1"/>
                          </a:solidFill>
                          <a:latin typeface="Calibri" panose="020F0502020204030204"/>
                        </a:defRPr>
                      </a:lvl9pPr>
                    </a:lstStyle>
                    <a:p>
                      <a:pPr algn="l" fontAlgn="b"/>
                      <a:r>
                        <a:rPr lang="en-US" sz="1000" b="0" i="0" u="none" strike="noStrike" dirty="0">
                          <a:solidFill>
                            <a:srgbClr val="000000"/>
                          </a:solidFill>
                          <a:effectLst/>
                          <a:latin typeface="Calibri" panose="020F0502020204030204" pitchFamily="34" charset="0"/>
                        </a:rPr>
                        <a:t> </a:t>
                      </a:r>
                    </a:p>
                  </a:txBody>
                  <a:tcPr marL="6827" marR="6827" marT="66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217" rtl="0" eaLnBrk="1" latinLnBrk="0" hangingPunct="1">
                        <a:defRPr sz="1800" kern="1200">
                          <a:solidFill>
                            <a:schemeClr val="tx1"/>
                          </a:solidFill>
                          <a:latin typeface="Calibri" panose="020F0502020204030204"/>
                        </a:defRPr>
                      </a:lvl1pPr>
                      <a:lvl2pPr marL="457109" algn="l" defTabSz="914217" rtl="0" eaLnBrk="1" latinLnBrk="0" hangingPunct="1">
                        <a:defRPr sz="1800" kern="1200">
                          <a:solidFill>
                            <a:schemeClr val="tx1"/>
                          </a:solidFill>
                          <a:latin typeface="Calibri" panose="020F0502020204030204"/>
                        </a:defRPr>
                      </a:lvl2pPr>
                      <a:lvl3pPr marL="914217" algn="l" defTabSz="914217" rtl="0" eaLnBrk="1" latinLnBrk="0" hangingPunct="1">
                        <a:defRPr sz="1800" kern="1200">
                          <a:solidFill>
                            <a:schemeClr val="tx1"/>
                          </a:solidFill>
                          <a:latin typeface="Calibri" panose="020F0502020204030204"/>
                        </a:defRPr>
                      </a:lvl3pPr>
                      <a:lvl4pPr marL="1371326" algn="l" defTabSz="914217" rtl="0" eaLnBrk="1" latinLnBrk="0" hangingPunct="1">
                        <a:defRPr sz="1800" kern="1200">
                          <a:solidFill>
                            <a:schemeClr val="tx1"/>
                          </a:solidFill>
                          <a:latin typeface="Calibri" panose="020F0502020204030204"/>
                        </a:defRPr>
                      </a:lvl4pPr>
                      <a:lvl5pPr marL="1828434" algn="l" defTabSz="914217" rtl="0" eaLnBrk="1" latinLnBrk="0" hangingPunct="1">
                        <a:defRPr sz="1800" kern="1200">
                          <a:solidFill>
                            <a:schemeClr val="tx1"/>
                          </a:solidFill>
                          <a:latin typeface="Calibri" panose="020F0502020204030204"/>
                        </a:defRPr>
                      </a:lvl5pPr>
                      <a:lvl6pPr marL="2285543" algn="l" defTabSz="914217" rtl="0" eaLnBrk="1" latinLnBrk="0" hangingPunct="1">
                        <a:defRPr sz="1800" kern="1200">
                          <a:solidFill>
                            <a:schemeClr val="tx1"/>
                          </a:solidFill>
                          <a:latin typeface="Calibri" panose="020F0502020204030204"/>
                        </a:defRPr>
                      </a:lvl6pPr>
                      <a:lvl7pPr marL="2742651" algn="l" defTabSz="914217" rtl="0" eaLnBrk="1" latinLnBrk="0" hangingPunct="1">
                        <a:defRPr sz="1800" kern="1200">
                          <a:solidFill>
                            <a:schemeClr val="tx1"/>
                          </a:solidFill>
                          <a:latin typeface="Calibri" panose="020F0502020204030204"/>
                        </a:defRPr>
                      </a:lvl7pPr>
                      <a:lvl8pPr marL="3199760" algn="l" defTabSz="914217" rtl="0" eaLnBrk="1" latinLnBrk="0" hangingPunct="1">
                        <a:defRPr sz="1800" kern="1200">
                          <a:solidFill>
                            <a:schemeClr val="tx1"/>
                          </a:solidFill>
                          <a:latin typeface="Calibri" panose="020F0502020204030204"/>
                        </a:defRPr>
                      </a:lvl8pPr>
                      <a:lvl9pPr marL="3656868" algn="l" defTabSz="914217" rtl="0" eaLnBrk="1" latinLnBrk="0" hangingPunct="1">
                        <a:defRPr sz="1800" kern="1200">
                          <a:solidFill>
                            <a:schemeClr val="tx1"/>
                          </a:solidFill>
                          <a:latin typeface="Calibri" panose="020F0502020204030204"/>
                        </a:defRPr>
                      </a:lvl9pPr>
                    </a:lstStyle>
                    <a:p>
                      <a:pPr algn="l" fontAlgn="b"/>
                      <a:r>
                        <a:rPr lang="en-US" sz="1200" b="1" i="0" u="none" strike="noStrike" dirty="0">
                          <a:solidFill>
                            <a:srgbClr val="000000"/>
                          </a:solidFill>
                          <a:effectLst/>
                          <a:latin typeface="Calibri" panose="020F0502020204030204" pitchFamily="34" charset="0"/>
                        </a:rPr>
                        <a:t> Second highest activity in the category</a:t>
                      </a:r>
                    </a:p>
                  </a:txBody>
                  <a:tcPr marL="6827" marR="6827" marT="6688" marB="0" anchor="b">
                    <a:lnL w="6350" cap="flat" cmpd="sng" algn="ctr">
                      <a:solidFill>
                        <a:srgbClr val="000000"/>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143828">
                <a:tc>
                  <a:txBody>
                    <a:bodyPr/>
                    <a:lstStyle>
                      <a:lvl1pPr marL="0" algn="l" defTabSz="914217" rtl="0" eaLnBrk="1" latinLnBrk="0" hangingPunct="1">
                        <a:defRPr sz="1800" kern="1200">
                          <a:solidFill>
                            <a:schemeClr val="tx1"/>
                          </a:solidFill>
                          <a:latin typeface="Calibri" panose="020F0502020204030204"/>
                        </a:defRPr>
                      </a:lvl1pPr>
                      <a:lvl2pPr marL="457109" algn="l" defTabSz="914217" rtl="0" eaLnBrk="1" latinLnBrk="0" hangingPunct="1">
                        <a:defRPr sz="1800" kern="1200">
                          <a:solidFill>
                            <a:schemeClr val="tx1"/>
                          </a:solidFill>
                          <a:latin typeface="Calibri" panose="020F0502020204030204"/>
                        </a:defRPr>
                      </a:lvl2pPr>
                      <a:lvl3pPr marL="914217" algn="l" defTabSz="914217" rtl="0" eaLnBrk="1" latinLnBrk="0" hangingPunct="1">
                        <a:defRPr sz="1800" kern="1200">
                          <a:solidFill>
                            <a:schemeClr val="tx1"/>
                          </a:solidFill>
                          <a:latin typeface="Calibri" panose="020F0502020204030204"/>
                        </a:defRPr>
                      </a:lvl3pPr>
                      <a:lvl4pPr marL="1371326" algn="l" defTabSz="914217" rtl="0" eaLnBrk="1" latinLnBrk="0" hangingPunct="1">
                        <a:defRPr sz="1800" kern="1200">
                          <a:solidFill>
                            <a:schemeClr val="tx1"/>
                          </a:solidFill>
                          <a:latin typeface="Calibri" panose="020F0502020204030204"/>
                        </a:defRPr>
                      </a:lvl4pPr>
                      <a:lvl5pPr marL="1828434" algn="l" defTabSz="914217" rtl="0" eaLnBrk="1" latinLnBrk="0" hangingPunct="1">
                        <a:defRPr sz="1800" kern="1200">
                          <a:solidFill>
                            <a:schemeClr val="tx1"/>
                          </a:solidFill>
                          <a:latin typeface="Calibri" panose="020F0502020204030204"/>
                        </a:defRPr>
                      </a:lvl5pPr>
                      <a:lvl6pPr marL="2285543" algn="l" defTabSz="914217" rtl="0" eaLnBrk="1" latinLnBrk="0" hangingPunct="1">
                        <a:defRPr sz="1800" kern="1200">
                          <a:solidFill>
                            <a:schemeClr val="tx1"/>
                          </a:solidFill>
                          <a:latin typeface="Calibri" panose="020F0502020204030204"/>
                        </a:defRPr>
                      </a:lvl6pPr>
                      <a:lvl7pPr marL="2742651" algn="l" defTabSz="914217" rtl="0" eaLnBrk="1" latinLnBrk="0" hangingPunct="1">
                        <a:defRPr sz="1800" kern="1200">
                          <a:solidFill>
                            <a:schemeClr val="tx1"/>
                          </a:solidFill>
                          <a:latin typeface="Calibri" panose="020F0502020204030204"/>
                        </a:defRPr>
                      </a:lvl7pPr>
                      <a:lvl8pPr marL="3199760" algn="l" defTabSz="914217" rtl="0" eaLnBrk="1" latinLnBrk="0" hangingPunct="1">
                        <a:defRPr sz="1800" kern="1200">
                          <a:solidFill>
                            <a:schemeClr val="tx1"/>
                          </a:solidFill>
                          <a:latin typeface="Calibri" panose="020F0502020204030204"/>
                        </a:defRPr>
                      </a:lvl8pPr>
                      <a:lvl9pPr marL="3656868" algn="l" defTabSz="914217" rtl="0" eaLnBrk="1" latinLnBrk="0" hangingPunct="1">
                        <a:defRPr sz="1800" kern="1200">
                          <a:solidFill>
                            <a:schemeClr val="tx1"/>
                          </a:solidFill>
                          <a:latin typeface="Calibri" panose="020F0502020204030204"/>
                        </a:defRPr>
                      </a:lvl9pPr>
                    </a:lstStyle>
                    <a:p>
                      <a:pPr algn="l" fontAlgn="b"/>
                      <a:endParaRPr lang="en-US" sz="1000" b="0" i="0" u="none" strike="noStrike" dirty="0">
                        <a:solidFill>
                          <a:srgbClr val="000000"/>
                        </a:solidFill>
                        <a:effectLst/>
                        <a:latin typeface="Calibri" panose="020F0502020204030204" pitchFamily="34" charset="0"/>
                      </a:endParaRPr>
                    </a:p>
                  </a:txBody>
                  <a:tcPr marL="6827" marR="6827" marT="6688"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217" rtl="0" eaLnBrk="1" latinLnBrk="0" hangingPunct="1">
                        <a:defRPr sz="1800" kern="1200">
                          <a:solidFill>
                            <a:schemeClr val="tx1"/>
                          </a:solidFill>
                          <a:latin typeface="Calibri" panose="020F0502020204030204"/>
                        </a:defRPr>
                      </a:lvl1pPr>
                      <a:lvl2pPr marL="457109" algn="l" defTabSz="914217" rtl="0" eaLnBrk="1" latinLnBrk="0" hangingPunct="1">
                        <a:defRPr sz="1800" kern="1200">
                          <a:solidFill>
                            <a:schemeClr val="tx1"/>
                          </a:solidFill>
                          <a:latin typeface="Calibri" panose="020F0502020204030204"/>
                        </a:defRPr>
                      </a:lvl2pPr>
                      <a:lvl3pPr marL="914217" algn="l" defTabSz="914217" rtl="0" eaLnBrk="1" latinLnBrk="0" hangingPunct="1">
                        <a:defRPr sz="1800" kern="1200">
                          <a:solidFill>
                            <a:schemeClr val="tx1"/>
                          </a:solidFill>
                          <a:latin typeface="Calibri" panose="020F0502020204030204"/>
                        </a:defRPr>
                      </a:lvl3pPr>
                      <a:lvl4pPr marL="1371326" algn="l" defTabSz="914217" rtl="0" eaLnBrk="1" latinLnBrk="0" hangingPunct="1">
                        <a:defRPr sz="1800" kern="1200">
                          <a:solidFill>
                            <a:schemeClr val="tx1"/>
                          </a:solidFill>
                          <a:latin typeface="Calibri" panose="020F0502020204030204"/>
                        </a:defRPr>
                      </a:lvl4pPr>
                      <a:lvl5pPr marL="1828434" algn="l" defTabSz="914217" rtl="0" eaLnBrk="1" latinLnBrk="0" hangingPunct="1">
                        <a:defRPr sz="1800" kern="1200">
                          <a:solidFill>
                            <a:schemeClr val="tx1"/>
                          </a:solidFill>
                          <a:latin typeface="Calibri" panose="020F0502020204030204"/>
                        </a:defRPr>
                      </a:lvl5pPr>
                      <a:lvl6pPr marL="2285543" algn="l" defTabSz="914217" rtl="0" eaLnBrk="1" latinLnBrk="0" hangingPunct="1">
                        <a:defRPr sz="1800" kern="1200">
                          <a:solidFill>
                            <a:schemeClr val="tx1"/>
                          </a:solidFill>
                          <a:latin typeface="Calibri" panose="020F0502020204030204"/>
                        </a:defRPr>
                      </a:lvl6pPr>
                      <a:lvl7pPr marL="2742651" algn="l" defTabSz="914217" rtl="0" eaLnBrk="1" latinLnBrk="0" hangingPunct="1">
                        <a:defRPr sz="1800" kern="1200">
                          <a:solidFill>
                            <a:schemeClr val="tx1"/>
                          </a:solidFill>
                          <a:latin typeface="Calibri" panose="020F0502020204030204"/>
                        </a:defRPr>
                      </a:lvl7pPr>
                      <a:lvl8pPr marL="3199760" algn="l" defTabSz="914217" rtl="0" eaLnBrk="1" latinLnBrk="0" hangingPunct="1">
                        <a:defRPr sz="1800" kern="1200">
                          <a:solidFill>
                            <a:schemeClr val="tx1"/>
                          </a:solidFill>
                          <a:latin typeface="Calibri" panose="020F0502020204030204"/>
                        </a:defRPr>
                      </a:lvl8pPr>
                      <a:lvl9pPr marL="3656868" algn="l" defTabSz="914217" rtl="0" eaLnBrk="1" latinLnBrk="0" hangingPunct="1">
                        <a:defRPr sz="1800" kern="1200">
                          <a:solidFill>
                            <a:schemeClr val="tx1"/>
                          </a:solidFill>
                          <a:latin typeface="Calibri" panose="020F0502020204030204"/>
                        </a:defRPr>
                      </a:lvl9pPr>
                    </a:lstStyle>
                    <a:p>
                      <a:pPr algn="l" fontAlgn="b"/>
                      <a:endParaRPr lang="en-US" sz="1200" b="1" i="0" u="none" strike="noStrike" dirty="0">
                        <a:solidFill>
                          <a:srgbClr val="000000"/>
                        </a:solidFill>
                        <a:effectLst/>
                        <a:latin typeface="Calibri" panose="020F0502020204030204" pitchFamily="34" charset="0"/>
                      </a:endParaRPr>
                    </a:p>
                  </a:txBody>
                  <a:tcPr marL="6827" marR="6827" marT="6688" marB="0" anchor="b">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143828">
                <a:tc>
                  <a:txBody>
                    <a:bodyPr/>
                    <a:lstStyle>
                      <a:lvl1pPr marL="0" algn="l" defTabSz="914217" rtl="0" eaLnBrk="1" latinLnBrk="0" hangingPunct="1">
                        <a:defRPr sz="1800" kern="1200">
                          <a:solidFill>
                            <a:schemeClr val="tx1"/>
                          </a:solidFill>
                          <a:latin typeface="Calibri" panose="020F0502020204030204"/>
                        </a:defRPr>
                      </a:lvl1pPr>
                      <a:lvl2pPr marL="457109" algn="l" defTabSz="914217" rtl="0" eaLnBrk="1" latinLnBrk="0" hangingPunct="1">
                        <a:defRPr sz="1800" kern="1200">
                          <a:solidFill>
                            <a:schemeClr val="tx1"/>
                          </a:solidFill>
                          <a:latin typeface="Calibri" panose="020F0502020204030204"/>
                        </a:defRPr>
                      </a:lvl2pPr>
                      <a:lvl3pPr marL="914217" algn="l" defTabSz="914217" rtl="0" eaLnBrk="1" latinLnBrk="0" hangingPunct="1">
                        <a:defRPr sz="1800" kern="1200">
                          <a:solidFill>
                            <a:schemeClr val="tx1"/>
                          </a:solidFill>
                          <a:latin typeface="Calibri" panose="020F0502020204030204"/>
                        </a:defRPr>
                      </a:lvl3pPr>
                      <a:lvl4pPr marL="1371326" algn="l" defTabSz="914217" rtl="0" eaLnBrk="1" latinLnBrk="0" hangingPunct="1">
                        <a:defRPr sz="1800" kern="1200">
                          <a:solidFill>
                            <a:schemeClr val="tx1"/>
                          </a:solidFill>
                          <a:latin typeface="Calibri" panose="020F0502020204030204"/>
                        </a:defRPr>
                      </a:lvl4pPr>
                      <a:lvl5pPr marL="1828434" algn="l" defTabSz="914217" rtl="0" eaLnBrk="1" latinLnBrk="0" hangingPunct="1">
                        <a:defRPr sz="1800" kern="1200">
                          <a:solidFill>
                            <a:schemeClr val="tx1"/>
                          </a:solidFill>
                          <a:latin typeface="Calibri" panose="020F0502020204030204"/>
                        </a:defRPr>
                      </a:lvl5pPr>
                      <a:lvl6pPr marL="2285543" algn="l" defTabSz="914217" rtl="0" eaLnBrk="1" latinLnBrk="0" hangingPunct="1">
                        <a:defRPr sz="1800" kern="1200">
                          <a:solidFill>
                            <a:schemeClr val="tx1"/>
                          </a:solidFill>
                          <a:latin typeface="Calibri" panose="020F0502020204030204"/>
                        </a:defRPr>
                      </a:lvl6pPr>
                      <a:lvl7pPr marL="2742651" algn="l" defTabSz="914217" rtl="0" eaLnBrk="1" latinLnBrk="0" hangingPunct="1">
                        <a:defRPr sz="1800" kern="1200">
                          <a:solidFill>
                            <a:schemeClr val="tx1"/>
                          </a:solidFill>
                          <a:latin typeface="Calibri" panose="020F0502020204030204"/>
                        </a:defRPr>
                      </a:lvl7pPr>
                      <a:lvl8pPr marL="3199760" algn="l" defTabSz="914217" rtl="0" eaLnBrk="1" latinLnBrk="0" hangingPunct="1">
                        <a:defRPr sz="1800" kern="1200">
                          <a:solidFill>
                            <a:schemeClr val="tx1"/>
                          </a:solidFill>
                          <a:latin typeface="Calibri" panose="020F0502020204030204"/>
                        </a:defRPr>
                      </a:lvl8pPr>
                      <a:lvl9pPr marL="3656868" algn="l" defTabSz="914217" rtl="0" eaLnBrk="1" latinLnBrk="0" hangingPunct="1">
                        <a:defRPr sz="1800" kern="1200">
                          <a:solidFill>
                            <a:schemeClr val="tx1"/>
                          </a:solidFill>
                          <a:latin typeface="Calibri" panose="020F0502020204030204"/>
                        </a:defRPr>
                      </a:lvl9pPr>
                    </a:lstStyle>
                    <a:p>
                      <a:pPr algn="l" fontAlgn="b"/>
                      <a:endParaRPr lang="en-US" sz="1000" b="0" i="0" u="none" strike="noStrike" dirty="0">
                        <a:solidFill>
                          <a:srgbClr val="000000"/>
                        </a:solidFill>
                        <a:effectLst/>
                        <a:latin typeface="Calibri" panose="020F0502020204030204" pitchFamily="34" charset="0"/>
                      </a:endParaRPr>
                    </a:p>
                  </a:txBody>
                  <a:tcPr marL="6827" marR="6827" marT="66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A9694"/>
                    </a:solidFill>
                  </a:tcPr>
                </a:tc>
                <a:tc>
                  <a:txBody>
                    <a:bodyPr/>
                    <a:lstStyle>
                      <a:lvl1pPr marL="0" algn="l" defTabSz="914217" rtl="0" eaLnBrk="1" latinLnBrk="0" hangingPunct="1">
                        <a:defRPr sz="1800" kern="1200">
                          <a:solidFill>
                            <a:schemeClr val="tx1"/>
                          </a:solidFill>
                          <a:latin typeface="Calibri" panose="020F0502020204030204"/>
                        </a:defRPr>
                      </a:lvl1pPr>
                      <a:lvl2pPr marL="457109" algn="l" defTabSz="914217" rtl="0" eaLnBrk="1" latinLnBrk="0" hangingPunct="1">
                        <a:defRPr sz="1800" kern="1200">
                          <a:solidFill>
                            <a:schemeClr val="tx1"/>
                          </a:solidFill>
                          <a:latin typeface="Calibri" panose="020F0502020204030204"/>
                        </a:defRPr>
                      </a:lvl2pPr>
                      <a:lvl3pPr marL="914217" algn="l" defTabSz="914217" rtl="0" eaLnBrk="1" latinLnBrk="0" hangingPunct="1">
                        <a:defRPr sz="1800" kern="1200">
                          <a:solidFill>
                            <a:schemeClr val="tx1"/>
                          </a:solidFill>
                          <a:latin typeface="Calibri" panose="020F0502020204030204"/>
                        </a:defRPr>
                      </a:lvl3pPr>
                      <a:lvl4pPr marL="1371326" algn="l" defTabSz="914217" rtl="0" eaLnBrk="1" latinLnBrk="0" hangingPunct="1">
                        <a:defRPr sz="1800" kern="1200">
                          <a:solidFill>
                            <a:schemeClr val="tx1"/>
                          </a:solidFill>
                          <a:latin typeface="Calibri" panose="020F0502020204030204"/>
                        </a:defRPr>
                      </a:lvl4pPr>
                      <a:lvl5pPr marL="1828434" algn="l" defTabSz="914217" rtl="0" eaLnBrk="1" latinLnBrk="0" hangingPunct="1">
                        <a:defRPr sz="1800" kern="1200">
                          <a:solidFill>
                            <a:schemeClr val="tx1"/>
                          </a:solidFill>
                          <a:latin typeface="Calibri" panose="020F0502020204030204"/>
                        </a:defRPr>
                      </a:lvl5pPr>
                      <a:lvl6pPr marL="2285543" algn="l" defTabSz="914217" rtl="0" eaLnBrk="1" latinLnBrk="0" hangingPunct="1">
                        <a:defRPr sz="1800" kern="1200">
                          <a:solidFill>
                            <a:schemeClr val="tx1"/>
                          </a:solidFill>
                          <a:latin typeface="Calibri" panose="020F0502020204030204"/>
                        </a:defRPr>
                      </a:lvl6pPr>
                      <a:lvl7pPr marL="2742651" algn="l" defTabSz="914217" rtl="0" eaLnBrk="1" latinLnBrk="0" hangingPunct="1">
                        <a:defRPr sz="1800" kern="1200">
                          <a:solidFill>
                            <a:schemeClr val="tx1"/>
                          </a:solidFill>
                          <a:latin typeface="Calibri" panose="020F0502020204030204"/>
                        </a:defRPr>
                      </a:lvl7pPr>
                      <a:lvl8pPr marL="3199760" algn="l" defTabSz="914217" rtl="0" eaLnBrk="1" latinLnBrk="0" hangingPunct="1">
                        <a:defRPr sz="1800" kern="1200">
                          <a:solidFill>
                            <a:schemeClr val="tx1"/>
                          </a:solidFill>
                          <a:latin typeface="Calibri" panose="020F0502020204030204"/>
                        </a:defRPr>
                      </a:lvl8pPr>
                      <a:lvl9pPr marL="3656868" algn="l" defTabSz="914217" rtl="0" eaLnBrk="1" latinLnBrk="0" hangingPunct="1">
                        <a:defRPr sz="1800" kern="1200">
                          <a:solidFill>
                            <a:schemeClr val="tx1"/>
                          </a:solidFill>
                          <a:latin typeface="Calibri" panose="020F0502020204030204"/>
                        </a:defRPr>
                      </a:lvl9pPr>
                    </a:lstStyle>
                    <a:p>
                      <a:pPr algn="l" fontAlgn="b"/>
                      <a:r>
                        <a:rPr lang="en-US" sz="1200" b="1" i="0" u="none" strike="noStrike" dirty="0">
                          <a:solidFill>
                            <a:srgbClr val="000000"/>
                          </a:solidFill>
                          <a:effectLst/>
                          <a:latin typeface="Calibri" panose="020F0502020204030204" pitchFamily="34" charset="0"/>
                        </a:rPr>
                        <a:t> Third highest activity in the category</a:t>
                      </a:r>
                    </a:p>
                  </a:txBody>
                  <a:tcPr marL="6827" marR="6827" marT="6688" marB="0" anchor="b">
                    <a:lnL w="6350" cap="flat" cmpd="sng" algn="ctr">
                      <a:solidFill>
                        <a:srgbClr val="000000"/>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645227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B3D0F59-7119-4704-A671-2CBB8867A4A2}"/>
              </a:ext>
            </a:extLst>
          </p:cNvPr>
          <p:cNvPicPr>
            <a:picLocks noChangeAspect="1"/>
          </p:cNvPicPr>
          <p:nvPr/>
        </p:nvPicPr>
        <p:blipFill>
          <a:blip r:embed="rId2"/>
          <a:stretch>
            <a:fillRect/>
          </a:stretch>
        </p:blipFill>
        <p:spPr>
          <a:xfrm>
            <a:off x="2552611" y="565939"/>
            <a:ext cx="9278542" cy="6210300"/>
          </a:xfrm>
          <a:prstGeom prst="rect">
            <a:avLst/>
          </a:prstGeom>
        </p:spPr>
      </p:pic>
      <p:sp>
        <p:nvSpPr>
          <p:cNvPr id="18" name="Content Placeholder 2">
            <a:extLst>
              <a:ext uri="{FF2B5EF4-FFF2-40B4-BE49-F238E27FC236}">
                <a16:creationId xmlns:a16="http://schemas.microsoft.com/office/drawing/2014/main" id="{1B5313D4-E914-4398-B094-92785CD78488}"/>
              </a:ext>
            </a:extLst>
          </p:cNvPr>
          <p:cNvSpPr txBox="1">
            <a:spLocks/>
          </p:cNvSpPr>
          <p:nvPr/>
        </p:nvSpPr>
        <p:spPr>
          <a:xfrm>
            <a:off x="58350" y="1457699"/>
            <a:ext cx="2396052" cy="2693045"/>
          </a:xfrm>
          <a:prstGeom prst="rect">
            <a:avLst/>
          </a:prstGeom>
          <a:solidFill>
            <a:schemeClr val="bg1"/>
          </a:solidFill>
          <a:ln w="28575">
            <a:solidFill>
              <a:schemeClr val="bg1">
                <a:lumMod val="50000"/>
              </a:schemeClr>
            </a:solid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0" fontAlgn="base" latinLnBrk="0" hangingPunct="0">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District has 32 actively building subdivisions</a:t>
            </a:r>
          </a:p>
          <a:p>
            <a:pPr marL="228600" marR="0" lvl="0" indent="-228600" algn="l" defTabSz="914400" rtl="0" eaLnBrk="0" fontAlgn="base" latinLnBrk="0" hangingPunct="0">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Within </a:t>
            </a:r>
            <a:r>
              <a:rPr lang="en-US" sz="1400" dirty="0">
                <a:solidFill>
                  <a:prstClr val="black"/>
                </a:solidFill>
                <a:latin typeface="Arial" panose="020B0604020202020204" pitchFamily="34" charset="0"/>
                <a:cs typeface="Arial" panose="020B0604020202020204" pitchFamily="34" charset="0"/>
              </a:rPr>
              <a:t>EMS</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ISD there are 19 future subdivisions </a:t>
            </a:r>
          </a:p>
          <a:p>
            <a:pPr marL="228600" marR="0" lvl="0" indent="-228600" algn="l" defTabSz="914400" rtl="0" eaLnBrk="0" fontAlgn="base" latinLnBrk="0" hangingPunct="0">
              <a:lnSpc>
                <a:spcPct val="100000"/>
              </a:lnSpc>
              <a:spcBef>
                <a:spcPts val="0"/>
              </a:spcBef>
              <a:spcAft>
                <a:spcPts val="600"/>
              </a:spcAft>
              <a:buClrTx/>
              <a:buSzTx/>
              <a:buFont typeface="Arial" panose="020B0604020202020204" pitchFamily="34" charset="0"/>
              <a:buChar char="•"/>
              <a:tabLst/>
              <a:defRPr/>
            </a:pPr>
            <a:r>
              <a:rPr lang="en-US" sz="1400" dirty="0">
                <a:solidFill>
                  <a:prstClr val="black"/>
                </a:solidFill>
                <a:latin typeface="Arial" panose="020B0604020202020204" pitchFamily="34" charset="0"/>
                <a:cs typeface="Arial" panose="020B0604020202020204" pitchFamily="34" charset="0"/>
              </a:rPr>
              <a:t>G</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round-work is currently underway on approx. 1</a:t>
            </a:r>
            <a:r>
              <a:rPr lang="en-US" sz="1400" dirty="0">
                <a:solidFill>
                  <a:prstClr val="black"/>
                </a:solidFill>
                <a:latin typeface="Arial" panose="020B0604020202020204" pitchFamily="34" charset="0"/>
                <a:cs typeface="Arial" panose="020B0604020202020204" pitchFamily="34" charset="0"/>
              </a:rPr>
              <a:t>,342</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lots in 11 separate subdivisions</a:t>
            </a:r>
          </a:p>
          <a:p>
            <a:pPr marL="228600" marR="0" lvl="0" indent="-228600" algn="l" defTabSz="914400" rtl="0" eaLnBrk="0" fontAlgn="base" latinLnBrk="0" hangingPunct="0">
              <a:lnSpc>
                <a:spcPct val="100000"/>
              </a:lnSpc>
              <a:spcBef>
                <a:spcPts val="0"/>
              </a:spcBef>
              <a:spcAft>
                <a:spcPts val="600"/>
              </a:spcAft>
              <a:buClrTx/>
              <a:buSzTx/>
              <a:buFont typeface="Arial" panose="020B0604020202020204" pitchFamily="34" charset="0"/>
              <a:buChar char="•"/>
              <a:tabLst/>
              <a:defRPr/>
            </a:pPr>
            <a:r>
              <a:rPr lang="en-US" sz="1400" dirty="0">
                <a:solidFill>
                  <a:prstClr val="black"/>
                </a:solidFill>
                <a:latin typeface="Arial" panose="020B0604020202020204" pitchFamily="34" charset="0"/>
                <a:cs typeface="Arial" panose="020B0604020202020204" pitchFamily="34" charset="0"/>
              </a:rPr>
              <a:t>475 lots were delivered in the 1</a:t>
            </a:r>
            <a:r>
              <a:rPr lang="en-US" sz="1400" baseline="30000" dirty="0">
                <a:solidFill>
                  <a:prstClr val="black"/>
                </a:solidFill>
                <a:latin typeface="Arial" panose="020B0604020202020204" pitchFamily="34" charset="0"/>
                <a:cs typeface="Arial" panose="020B0604020202020204" pitchFamily="34" charset="0"/>
              </a:rPr>
              <a:t>st</a:t>
            </a:r>
            <a:r>
              <a:rPr lang="en-US" sz="1400" dirty="0">
                <a:solidFill>
                  <a:prstClr val="black"/>
                </a:solidFill>
                <a:latin typeface="Arial" panose="020B0604020202020204" pitchFamily="34" charset="0"/>
                <a:cs typeface="Arial" panose="020B0604020202020204" pitchFamily="34" charset="0"/>
              </a:rPr>
              <a:t> quarter</a:t>
            </a: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4" name="Group 3">
            <a:extLst>
              <a:ext uri="{FF2B5EF4-FFF2-40B4-BE49-F238E27FC236}">
                <a16:creationId xmlns:a16="http://schemas.microsoft.com/office/drawing/2014/main" id="{52918E7B-7C54-4D5E-880B-DAB6B7BE819C}"/>
              </a:ext>
            </a:extLst>
          </p:cNvPr>
          <p:cNvGrpSpPr/>
          <p:nvPr/>
        </p:nvGrpSpPr>
        <p:grpSpPr>
          <a:xfrm>
            <a:off x="310742" y="4708363"/>
            <a:ext cx="1912577" cy="1157144"/>
            <a:chOff x="1192766" y="3744686"/>
            <a:chExt cx="1698479" cy="1027611"/>
          </a:xfrm>
        </p:grpSpPr>
        <p:sp>
          <p:nvSpPr>
            <p:cNvPr id="3" name="Rectangle 2">
              <a:extLst>
                <a:ext uri="{FF2B5EF4-FFF2-40B4-BE49-F238E27FC236}">
                  <a16:creationId xmlns:a16="http://schemas.microsoft.com/office/drawing/2014/main" id="{1453A003-83B2-4DFA-B96E-6C32C0204AE9}"/>
                </a:ext>
              </a:extLst>
            </p:cNvPr>
            <p:cNvSpPr/>
            <p:nvPr/>
          </p:nvSpPr>
          <p:spPr>
            <a:xfrm>
              <a:off x="1192766" y="3744686"/>
              <a:ext cx="1698479" cy="1027611"/>
            </a:xfrm>
            <a:prstGeom prst="rect">
              <a:avLst/>
            </a:prstGeom>
            <a:solidFill>
              <a:schemeClr val="bg1"/>
            </a:solid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a:extLst>
                <a:ext uri="{FF2B5EF4-FFF2-40B4-BE49-F238E27FC236}">
                  <a16:creationId xmlns:a16="http://schemas.microsoft.com/office/drawing/2014/main" id="{88173AE6-EF26-4C36-B3B1-E24D24322EF8}"/>
                </a:ext>
              </a:extLst>
            </p:cNvPr>
            <p:cNvPicPr>
              <a:picLocks noChangeAspect="1"/>
            </p:cNvPicPr>
            <p:nvPr/>
          </p:nvPicPr>
          <p:blipFill>
            <a:blip r:embed="rId3"/>
            <a:stretch>
              <a:fillRect/>
            </a:stretch>
          </p:blipFill>
          <p:spPr>
            <a:xfrm>
              <a:off x="1210184" y="3813499"/>
              <a:ext cx="990600" cy="686229"/>
            </a:xfrm>
            <a:prstGeom prst="rect">
              <a:avLst/>
            </a:prstGeom>
          </p:spPr>
        </p:pic>
        <p:pic>
          <p:nvPicPr>
            <p:cNvPr id="20" name="Picture 19">
              <a:extLst>
                <a:ext uri="{FF2B5EF4-FFF2-40B4-BE49-F238E27FC236}">
                  <a16:creationId xmlns:a16="http://schemas.microsoft.com/office/drawing/2014/main" id="{C03634A2-6F77-49FC-A7EF-790F62B51F18}"/>
                </a:ext>
              </a:extLst>
            </p:cNvPr>
            <p:cNvPicPr>
              <a:picLocks noChangeAspect="1"/>
            </p:cNvPicPr>
            <p:nvPr/>
          </p:nvPicPr>
          <p:blipFill rotWithShape="1">
            <a:blip r:embed="rId4"/>
            <a:srcRect t="17652" b="-1"/>
            <a:stretch/>
          </p:blipFill>
          <p:spPr>
            <a:xfrm>
              <a:off x="1279981" y="4482310"/>
              <a:ext cx="1505126" cy="218181"/>
            </a:xfrm>
            <a:prstGeom prst="rect">
              <a:avLst/>
            </a:prstGeom>
          </p:spPr>
        </p:pic>
      </p:grpSp>
      <p:sp>
        <p:nvSpPr>
          <p:cNvPr id="2" name="Slide Number Placeholder 1">
            <a:extLst>
              <a:ext uri="{FF2B5EF4-FFF2-40B4-BE49-F238E27FC236}">
                <a16:creationId xmlns:a16="http://schemas.microsoft.com/office/drawing/2014/main" id="{E7207B91-D112-3B49-8275-1293CB8AAA85}"/>
              </a:ext>
            </a:extLst>
          </p:cNvPr>
          <p:cNvSpPr>
            <a:spLocks noGrp="1"/>
          </p:cNvSpPr>
          <p:nvPr>
            <p:ph type="sldNum" sz="quarter" idx="12"/>
          </p:nvPr>
        </p:nvSpPr>
        <p:spPr/>
        <p:txBody>
          <a:bodyPr/>
          <a:lstStyle/>
          <a:p>
            <a:fld id="{010974C9-39F3-3947-8B5D-BF1F533E6409}" type="slidenum">
              <a:rPr lang="en-US" sz="1000" smtClean="0"/>
              <a:pPr/>
              <a:t>8</a:t>
            </a:fld>
            <a:endParaRPr lang="en-US" sz="1000" dirty="0"/>
          </a:p>
        </p:txBody>
      </p:sp>
      <p:sp>
        <p:nvSpPr>
          <p:cNvPr id="11" name="Title 10">
            <a:extLst>
              <a:ext uri="{FF2B5EF4-FFF2-40B4-BE49-F238E27FC236}">
                <a16:creationId xmlns:a16="http://schemas.microsoft.com/office/drawing/2014/main" id="{4CD2865D-C385-44B2-8C10-A83D7CD5D20A}"/>
              </a:ext>
            </a:extLst>
          </p:cNvPr>
          <p:cNvSpPr>
            <a:spLocks noGrp="1"/>
          </p:cNvSpPr>
          <p:nvPr>
            <p:ph type="title"/>
          </p:nvPr>
        </p:nvSpPr>
        <p:spPr>
          <a:xfrm>
            <a:off x="1267031" y="60960"/>
            <a:ext cx="3862318" cy="513805"/>
          </a:xfrm>
          <a:prstGeom prst="rect">
            <a:avLst/>
          </a:prstGeom>
          <a:solidFill>
            <a:schemeClr val="accent2">
              <a:lumMod val="20000"/>
              <a:lumOff val="80000"/>
            </a:schemeClr>
          </a:solidFill>
        </p:spPr>
        <p:txBody>
          <a:bodyPr/>
          <a:lstStyle/>
          <a:p>
            <a:r>
              <a:rPr lang="en-US" sz="2800" dirty="0"/>
              <a:t>District Housing Overview</a:t>
            </a:r>
          </a:p>
        </p:txBody>
      </p:sp>
    </p:spTree>
    <p:extLst>
      <p:ext uri="{BB962C8B-B14F-4D97-AF65-F5344CB8AC3E}">
        <p14:creationId xmlns:p14="http://schemas.microsoft.com/office/powerpoint/2010/main" val="22183883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B4D7027-63B7-47B3-B453-31A2B40FCF65}"/>
              </a:ext>
            </a:extLst>
          </p:cNvPr>
          <p:cNvPicPr>
            <a:picLocks noChangeAspect="1"/>
          </p:cNvPicPr>
          <p:nvPr/>
        </p:nvPicPr>
        <p:blipFill>
          <a:blip r:embed="rId3"/>
          <a:stretch>
            <a:fillRect/>
          </a:stretch>
        </p:blipFill>
        <p:spPr>
          <a:xfrm>
            <a:off x="3747751" y="643982"/>
            <a:ext cx="8357183" cy="6162184"/>
          </a:xfrm>
          <a:prstGeom prst="rect">
            <a:avLst/>
          </a:prstGeom>
        </p:spPr>
      </p:pic>
      <p:sp>
        <p:nvSpPr>
          <p:cNvPr id="18" name="Content Placeholder 2">
            <a:extLst>
              <a:ext uri="{FF2B5EF4-FFF2-40B4-BE49-F238E27FC236}">
                <a16:creationId xmlns:a16="http://schemas.microsoft.com/office/drawing/2014/main" id="{1B5313D4-E914-4398-B094-92785CD78488}"/>
              </a:ext>
            </a:extLst>
          </p:cNvPr>
          <p:cNvSpPr txBox="1">
            <a:spLocks/>
          </p:cNvSpPr>
          <p:nvPr/>
        </p:nvSpPr>
        <p:spPr>
          <a:xfrm>
            <a:off x="52643" y="764828"/>
            <a:ext cx="3540563" cy="1738938"/>
          </a:xfrm>
          <a:prstGeom prst="rect">
            <a:avLst/>
          </a:prstGeom>
          <a:solidFill>
            <a:schemeClr val="bg1"/>
          </a:solidFill>
          <a:ln w="28575">
            <a:solidFill>
              <a:schemeClr val="bg1">
                <a:lumMod val="50000"/>
              </a:schemeClr>
            </a:solid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ts val="0"/>
              </a:spcBef>
              <a:spcAft>
                <a:spcPts val="600"/>
              </a:spcAft>
              <a:buClrTx/>
              <a:buSz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Bailey Park</a:t>
            </a:r>
          </a:p>
          <a:p>
            <a:pPr marL="228600" marR="0" lvl="0" indent="-228600" algn="l" defTabSz="914400" rtl="0" eaLnBrk="0" fontAlgn="base" latinLnBrk="0" hangingPunct="0">
              <a:lnSpc>
                <a:spcPct val="100000"/>
              </a:lnSpc>
              <a:spcBef>
                <a:spcPts val="0"/>
              </a:spcBef>
              <a:spcAft>
                <a:spcPts val="0"/>
              </a:spcAft>
              <a:buClrTx/>
              <a:buSzTx/>
              <a:buFont typeface="Arial" panose="020B0604020202020204" pitchFamily="34" charset="0"/>
              <a:buChar char="•"/>
              <a:tabLst/>
              <a:defRPr/>
            </a:pPr>
            <a:r>
              <a:rPr lang="en-US" sz="1400" dirty="0">
                <a:solidFill>
                  <a:prstClr val="black"/>
                </a:solidFill>
                <a:latin typeface="Arial" panose="020B0604020202020204" pitchFamily="34" charset="0"/>
                <a:cs typeface="Arial" panose="020B0604020202020204" pitchFamily="34" charset="0"/>
              </a:rPr>
              <a:t>465 total</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homes</a:t>
            </a:r>
          </a:p>
          <a:p>
            <a:pPr marL="228600" marR="0" lvl="0" indent="-228600" algn="l" defTabSz="914400" rtl="0" eaLnBrk="0" fontAlgn="base" latinLnBrk="0" hangingPunct="0">
              <a:lnSpc>
                <a:spcPct val="100000"/>
              </a:lnSpc>
              <a:spcBef>
                <a:spcPts val="0"/>
              </a:spcBef>
              <a:spcAft>
                <a:spcPts val="0"/>
              </a:spcAft>
              <a:buClrTx/>
              <a:buSzTx/>
              <a:buFont typeface="Arial" panose="020B0604020202020204" pitchFamily="34" charset="0"/>
              <a:buChar char="•"/>
              <a:tabLst/>
              <a:defRPr/>
            </a:pPr>
            <a:r>
              <a:rPr lang="en-US" sz="1400" dirty="0">
                <a:solidFill>
                  <a:prstClr val="black"/>
                </a:solidFill>
                <a:latin typeface="Arial" panose="020B0604020202020204" pitchFamily="34" charset="0"/>
                <a:cs typeface="Arial" panose="020B0604020202020204" pitchFamily="34" charset="0"/>
              </a:rPr>
              <a:t>317 vacant developed lots</a:t>
            </a:r>
          </a:p>
          <a:p>
            <a:pPr marL="228600" marR="0" lvl="0" indent="-228600" algn="l" defTabSz="914400" rtl="0" eaLnBrk="0" fontAlgn="base" latinLnBrk="0" hangingPunct="0">
              <a:lnSpc>
                <a:spcPct val="100000"/>
              </a:lnSpc>
              <a:spcBef>
                <a:spcPts val="0"/>
              </a:spcBef>
              <a:spcAft>
                <a:spcPts val="0"/>
              </a:spcAft>
              <a:buClrTx/>
              <a:buSzTx/>
              <a:buFont typeface="Arial" panose="020B0604020202020204" pitchFamily="34" charset="0"/>
              <a:buChar char="•"/>
              <a:tabLst/>
              <a:defRPr/>
            </a:pPr>
            <a:r>
              <a:rPr lang="en-US" sz="1400" dirty="0">
                <a:solidFill>
                  <a:prstClr val="black"/>
                </a:solidFill>
                <a:latin typeface="Arial" panose="020B0604020202020204" pitchFamily="34" charset="0"/>
                <a:cs typeface="Arial" panose="020B0604020202020204" pitchFamily="34" charset="0"/>
              </a:rPr>
              <a:t>118</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homes under construct</a:t>
            </a:r>
            <a:r>
              <a:rPr lang="en-US" sz="1400" dirty="0">
                <a:solidFill>
                  <a:prstClr val="black"/>
                </a:solidFill>
                <a:latin typeface="Arial" panose="020B0604020202020204" pitchFamily="34" charset="0"/>
                <a:cs typeface="Arial" panose="020B0604020202020204" pitchFamily="34" charset="0"/>
              </a:rPr>
              <a:t>ion</a:t>
            </a:r>
          </a:p>
          <a:p>
            <a:pPr marL="228600" marR="0" lvl="0" indent="-228600" algn="l" defTabSz="914400" rtl="0" eaLnBrk="0" fontAlgn="base" latinLnBrk="0" hangingPunct="0">
              <a:lnSpc>
                <a:spcPct val="100000"/>
              </a:lnSpc>
              <a:spcBef>
                <a:spcPts val="0"/>
              </a:spcBef>
              <a:spcAft>
                <a:spcPts val="0"/>
              </a:spcAft>
              <a:buClrTx/>
              <a:buSzTx/>
              <a:buFont typeface="Arial" panose="020B0604020202020204" pitchFamily="34" charset="0"/>
              <a:buChar char="•"/>
              <a:tabLst/>
              <a:defRPr/>
            </a:pPr>
            <a:r>
              <a:rPr lang="en-US" sz="1400" dirty="0">
                <a:solidFill>
                  <a:prstClr val="black"/>
                </a:solidFill>
                <a:latin typeface="Arial" panose="020B0604020202020204" pitchFamily="34" charset="0"/>
                <a:cs typeface="Arial" panose="020B0604020202020204" pitchFamily="34" charset="0"/>
              </a:rPr>
              <a:t>28 finished vacant homes/2 models</a:t>
            </a:r>
          </a:p>
          <a:p>
            <a:pPr marL="228600" marR="0" lvl="0" indent="-228600" algn="l" defTabSz="914400" rtl="0" eaLnBrk="0" fontAlgn="base" latinLnBrk="0" hangingPunct="0">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DR Horton community priced from the $320’s</a:t>
            </a:r>
          </a:p>
        </p:txBody>
      </p:sp>
      <p:sp>
        <p:nvSpPr>
          <p:cNvPr id="2" name="Slide Number Placeholder 1">
            <a:extLst>
              <a:ext uri="{FF2B5EF4-FFF2-40B4-BE49-F238E27FC236}">
                <a16:creationId xmlns:a16="http://schemas.microsoft.com/office/drawing/2014/main" id="{E7207B91-D112-3B49-8275-1293CB8AAA85}"/>
              </a:ext>
            </a:extLst>
          </p:cNvPr>
          <p:cNvSpPr>
            <a:spLocks noGrp="1"/>
          </p:cNvSpPr>
          <p:nvPr>
            <p:ph type="sldNum" sz="quarter" idx="12"/>
          </p:nvPr>
        </p:nvSpPr>
        <p:spPr>
          <a:xfrm>
            <a:off x="9087953" y="6492875"/>
            <a:ext cx="2743200" cy="365125"/>
          </a:xfrm>
        </p:spPr>
        <p:txBody>
          <a:bodyPr/>
          <a:lstStyle/>
          <a:p>
            <a:fld id="{010974C9-39F3-3947-8B5D-BF1F533E6409}" type="slidenum">
              <a:rPr lang="en-US" sz="1000" smtClean="0">
                <a:solidFill>
                  <a:schemeClr val="bg2"/>
                </a:solidFill>
              </a:rPr>
              <a:pPr/>
              <a:t>9</a:t>
            </a:fld>
            <a:endParaRPr lang="en-US" sz="1000" dirty="0">
              <a:solidFill>
                <a:schemeClr val="bg2"/>
              </a:solidFill>
            </a:endParaRPr>
          </a:p>
        </p:txBody>
      </p:sp>
      <p:sp>
        <p:nvSpPr>
          <p:cNvPr id="11" name="Title 10">
            <a:extLst>
              <a:ext uri="{FF2B5EF4-FFF2-40B4-BE49-F238E27FC236}">
                <a16:creationId xmlns:a16="http://schemas.microsoft.com/office/drawing/2014/main" id="{4CD2865D-C385-44B2-8C10-A83D7CD5D20A}"/>
              </a:ext>
            </a:extLst>
          </p:cNvPr>
          <p:cNvSpPr>
            <a:spLocks noGrp="1"/>
          </p:cNvSpPr>
          <p:nvPr>
            <p:ph type="title"/>
          </p:nvPr>
        </p:nvSpPr>
        <p:spPr>
          <a:xfrm>
            <a:off x="916835" y="130176"/>
            <a:ext cx="3851362" cy="513805"/>
          </a:xfrm>
          <a:prstGeom prst="rect">
            <a:avLst/>
          </a:prstGeom>
          <a:solidFill>
            <a:schemeClr val="accent2">
              <a:lumMod val="20000"/>
              <a:lumOff val="80000"/>
            </a:schemeClr>
          </a:solidFill>
        </p:spPr>
        <p:txBody>
          <a:bodyPr/>
          <a:lstStyle/>
          <a:p>
            <a:r>
              <a:rPr lang="en-US" sz="2800" dirty="0"/>
              <a:t>Residential Activity</a:t>
            </a:r>
          </a:p>
        </p:txBody>
      </p:sp>
      <p:cxnSp>
        <p:nvCxnSpPr>
          <p:cNvPr id="6" name="Straight Arrow Connector 5">
            <a:extLst>
              <a:ext uri="{FF2B5EF4-FFF2-40B4-BE49-F238E27FC236}">
                <a16:creationId xmlns:a16="http://schemas.microsoft.com/office/drawing/2014/main" id="{DFC233DD-3202-4111-B693-AE5BB531D792}"/>
              </a:ext>
            </a:extLst>
          </p:cNvPr>
          <p:cNvCxnSpPr>
            <a:cxnSpLocks/>
          </p:cNvCxnSpPr>
          <p:nvPr/>
        </p:nvCxnSpPr>
        <p:spPr>
          <a:xfrm>
            <a:off x="3747751" y="4251928"/>
            <a:ext cx="2348249" cy="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51BD80C5-F16A-4158-AF3F-611F5441D693}"/>
              </a:ext>
            </a:extLst>
          </p:cNvPr>
          <p:cNvPicPr>
            <a:picLocks noChangeAspect="1"/>
          </p:cNvPicPr>
          <p:nvPr/>
        </p:nvPicPr>
        <p:blipFill>
          <a:blip r:embed="rId4"/>
          <a:stretch>
            <a:fillRect/>
          </a:stretch>
        </p:blipFill>
        <p:spPr>
          <a:xfrm>
            <a:off x="52642" y="2624613"/>
            <a:ext cx="4062157" cy="3772426"/>
          </a:xfrm>
          <a:prstGeom prst="rect">
            <a:avLst/>
          </a:prstGeom>
          <a:ln w="38100">
            <a:solidFill>
              <a:srgbClr val="C00000"/>
            </a:solidFill>
          </a:ln>
        </p:spPr>
      </p:pic>
    </p:spTree>
    <p:extLst>
      <p:ext uri="{BB962C8B-B14F-4D97-AF65-F5344CB8AC3E}">
        <p14:creationId xmlns:p14="http://schemas.microsoft.com/office/powerpoint/2010/main" val="1718300635"/>
      </p:ext>
    </p:extLst>
  </p:cSld>
  <p:clrMapOvr>
    <a:masterClrMapping/>
  </p:clrMapOvr>
</p:sld>
</file>

<file path=ppt/theme/theme1.xml><?xml version="1.0" encoding="utf-8"?>
<a:theme xmlns:a="http://schemas.openxmlformats.org/drawingml/2006/main" name="Cover_Page">
  <a:themeElements>
    <a:clrScheme name="Zonda Color Palette">
      <a:dk1>
        <a:srgbClr val="000000"/>
      </a:dk1>
      <a:lt1>
        <a:srgbClr val="FFFFFF"/>
      </a:lt1>
      <a:dk2>
        <a:srgbClr val="000000"/>
      </a:dk2>
      <a:lt2>
        <a:srgbClr val="FFFFFF"/>
      </a:lt2>
      <a:accent1>
        <a:srgbClr val="442A99"/>
      </a:accent1>
      <a:accent2>
        <a:srgbClr val="8EEFCC"/>
      </a:accent2>
      <a:accent3>
        <a:srgbClr val="8161EF"/>
      </a:accent3>
      <a:accent4>
        <a:srgbClr val="F2EACF"/>
      </a:accent4>
      <a:accent5>
        <a:srgbClr val="5E3AD8"/>
      </a:accent5>
      <a:accent6>
        <a:srgbClr val="00ABBC"/>
      </a:accent6>
      <a:hlink>
        <a:srgbClr val="0000FF"/>
      </a:hlink>
      <a:folHlink>
        <a:srgbClr val="FF00FF"/>
      </a:folHlink>
    </a:clrScheme>
    <a:fontScheme name="SST_Exec">
      <a:majorFont>
        <a:latin typeface="Nib Pro Regular"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T Walsheim Regular"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0195_Cinco_Zonda_PPT_008" id="{41DD93A2-81B6-9341-A5D5-4C535389CD5D}" vid="{CA5449B3-C696-6F4B-8031-590B77DE0FEE}"/>
    </a:ext>
  </a:extLst>
</a:theme>
</file>

<file path=ppt/theme/theme10.xml><?xml version="1.0" encoding="utf-8"?>
<a:theme xmlns:a="http://schemas.openxmlformats.org/drawingml/2006/main" name="Light_Red_Mosaic">
  <a:themeElements>
    <a:clrScheme name="Zonda Color Palette">
      <a:dk1>
        <a:srgbClr val="000000"/>
      </a:dk1>
      <a:lt1>
        <a:srgbClr val="FFFFFF"/>
      </a:lt1>
      <a:dk2>
        <a:srgbClr val="000000"/>
      </a:dk2>
      <a:lt2>
        <a:srgbClr val="FFFFFF"/>
      </a:lt2>
      <a:accent1>
        <a:srgbClr val="442A99"/>
      </a:accent1>
      <a:accent2>
        <a:srgbClr val="8EEFCC"/>
      </a:accent2>
      <a:accent3>
        <a:srgbClr val="8161EF"/>
      </a:accent3>
      <a:accent4>
        <a:srgbClr val="F2EACF"/>
      </a:accent4>
      <a:accent5>
        <a:srgbClr val="5E3AD8"/>
      </a:accent5>
      <a:accent6>
        <a:srgbClr val="00ABBC"/>
      </a:accent6>
      <a:hlink>
        <a:srgbClr val="0000FF"/>
      </a:hlink>
      <a:folHlink>
        <a:srgbClr val="FF00FF"/>
      </a:folHlink>
    </a:clrScheme>
    <a:fontScheme name="SST_Exec">
      <a:majorFont>
        <a:latin typeface="Nib Pro Regular"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T Walsheim Regular"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0195_Cinco_Zonda_PPT_008" id="{41DD93A2-81B6-9341-A5D5-4C535389CD5D}" vid="{20D0B511-F191-1B43-83EA-F20C48B08DAA}"/>
    </a:ext>
  </a:extLst>
</a:theme>
</file>

<file path=ppt/theme/theme11.xml><?xml version="1.0" encoding="utf-8"?>
<a:theme xmlns:a="http://schemas.openxmlformats.org/drawingml/2006/main" name="Dark_Tan_Mosaic">
  <a:themeElements>
    <a:clrScheme name="Zonda Color Palette">
      <a:dk1>
        <a:srgbClr val="000000"/>
      </a:dk1>
      <a:lt1>
        <a:srgbClr val="FFFFFF"/>
      </a:lt1>
      <a:dk2>
        <a:srgbClr val="000000"/>
      </a:dk2>
      <a:lt2>
        <a:srgbClr val="FFFFFF"/>
      </a:lt2>
      <a:accent1>
        <a:srgbClr val="442A99"/>
      </a:accent1>
      <a:accent2>
        <a:srgbClr val="8EEFCC"/>
      </a:accent2>
      <a:accent3>
        <a:srgbClr val="8161EF"/>
      </a:accent3>
      <a:accent4>
        <a:srgbClr val="F2EACF"/>
      </a:accent4>
      <a:accent5>
        <a:srgbClr val="5E3AD8"/>
      </a:accent5>
      <a:accent6>
        <a:srgbClr val="00ABBC"/>
      </a:accent6>
      <a:hlink>
        <a:srgbClr val="0000FF"/>
      </a:hlink>
      <a:folHlink>
        <a:srgbClr val="FF00FF"/>
      </a:folHlink>
    </a:clrScheme>
    <a:fontScheme name="SST_Exec">
      <a:majorFont>
        <a:latin typeface="Nib Pro Regular"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T Walsheim Regular"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0195_Cinco_Zonda_PPT_008" id="{41DD93A2-81B6-9341-A5D5-4C535389CD5D}" vid="{3F9D0DB9-DDF7-C94E-8B35-22718C1188B9}"/>
    </a:ext>
  </a:extLst>
</a:theme>
</file>

<file path=ppt/theme/theme12.xml><?xml version="1.0" encoding="utf-8"?>
<a:theme xmlns:a="http://schemas.openxmlformats.org/drawingml/2006/main" name="Dark_Purple_Pattern">
  <a:themeElements>
    <a:clrScheme name="Zonda Color Palette">
      <a:dk1>
        <a:srgbClr val="000000"/>
      </a:dk1>
      <a:lt1>
        <a:srgbClr val="FFFFFF"/>
      </a:lt1>
      <a:dk2>
        <a:srgbClr val="000000"/>
      </a:dk2>
      <a:lt2>
        <a:srgbClr val="FFFFFF"/>
      </a:lt2>
      <a:accent1>
        <a:srgbClr val="442A99"/>
      </a:accent1>
      <a:accent2>
        <a:srgbClr val="8EEFCC"/>
      </a:accent2>
      <a:accent3>
        <a:srgbClr val="8161EF"/>
      </a:accent3>
      <a:accent4>
        <a:srgbClr val="F2EACF"/>
      </a:accent4>
      <a:accent5>
        <a:srgbClr val="5E3AD8"/>
      </a:accent5>
      <a:accent6>
        <a:srgbClr val="00ABBC"/>
      </a:accent6>
      <a:hlink>
        <a:srgbClr val="0000FF"/>
      </a:hlink>
      <a:folHlink>
        <a:srgbClr val="FF00FF"/>
      </a:folHlink>
    </a:clrScheme>
    <a:fontScheme name="SST_Exec">
      <a:majorFont>
        <a:latin typeface="Nib Pro Regular"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T Walsheim Regular"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0195_Cinco_Zonda_PPT_008" id="{41DD93A2-81B6-9341-A5D5-4C535389CD5D}" vid="{2F7E8D85-D5BD-AD46-ABDF-43AA6736D2B7}"/>
    </a:ext>
  </a:extLst>
</a:theme>
</file>

<file path=ppt/theme/theme13.xml><?xml version="1.0" encoding="utf-8"?>
<a:theme xmlns:a="http://schemas.openxmlformats.org/drawingml/2006/main" name="Light_Red_Pattern">
  <a:themeElements>
    <a:clrScheme name="Zonda Color Palette">
      <a:dk1>
        <a:srgbClr val="000000"/>
      </a:dk1>
      <a:lt1>
        <a:srgbClr val="FFFFFF"/>
      </a:lt1>
      <a:dk2>
        <a:srgbClr val="000000"/>
      </a:dk2>
      <a:lt2>
        <a:srgbClr val="FFFFFF"/>
      </a:lt2>
      <a:accent1>
        <a:srgbClr val="442A99"/>
      </a:accent1>
      <a:accent2>
        <a:srgbClr val="8EEFCC"/>
      </a:accent2>
      <a:accent3>
        <a:srgbClr val="8161EF"/>
      </a:accent3>
      <a:accent4>
        <a:srgbClr val="F2EACF"/>
      </a:accent4>
      <a:accent5>
        <a:srgbClr val="5E3AD8"/>
      </a:accent5>
      <a:accent6>
        <a:srgbClr val="00ABBC"/>
      </a:accent6>
      <a:hlink>
        <a:srgbClr val="0000FF"/>
      </a:hlink>
      <a:folHlink>
        <a:srgbClr val="FF00FF"/>
      </a:folHlink>
    </a:clrScheme>
    <a:fontScheme name="SST_Exec">
      <a:majorFont>
        <a:latin typeface="Nib Pro Regular"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T Walsheim Regular"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0195_Cinco_Zonda_PPT_008" id="{41DD93A2-81B6-9341-A5D5-4C535389CD5D}" vid="{AF33E5F8-6E30-0A4D-B3E6-1E916BEDA1A8}"/>
    </a:ext>
  </a:extLst>
</a:theme>
</file>

<file path=ppt/theme/theme14.xml><?xml version="1.0" encoding="utf-8"?>
<a:theme xmlns:a="http://schemas.openxmlformats.org/drawingml/2006/main" name="Medium_Mint_Pattern">
  <a:themeElements>
    <a:clrScheme name="Zonda Color Palette">
      <a:dk1>
        <a:srgbClr val="000000"/>
      </a:dk1>
      <a:lt1>
        <a:srgbClr val="FFFFFF"/>
      </a:lt1>
      <a:dk2>
        <a:srgbClr val="000000"/>
      </a:dk2>
      <a:lt2>
        <a:srgbClr val="FFFFFF"/>
      </a:lt2>
      <a:accent1>
        <a:srgbClr val="442A99"/>
      </a:accent1>
      <a:accent2>
        <a:srgbClr val="8EEFCC"/>
      </a:accent2>
      <a:accent3>
        <a:srgbClr val="8161EF"/>
      </a:accent3>
      <a:accent4>
        <a:srgbClr val="F2EACF"/>
      </a:accent4>
      <a:accent5>
        <a:srgbClr val="5E3AD8"/>
      </a:accent5>
      <a:accent6>
        <a:srgbClr val="00ABBC"/>
      </a:accent6>
      <a:hlink>
        <a:srgbClr val="0000FF"/>
      </a:hlink>
      <a:folHlink>
        <a:srgbClr val="FF00FF"/>
      </a:folHlink>
    </a:clrScheme>
    <a:fontScheme name="SST_Exec">
      <a:majorFont>
        <a:latin typeface="Nib Pro Regular"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T Walsheim Regular"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0195_Cinco_Zonda_PPT_008" id="{41DD93A2-81B6-9341-A5D5-4C535389CD5D}" vid="{26180658-42C0-1544-BA91-AE2367A19EE0}"/>
    </a:ext>
  </a:extLst>
</a:theme>
</file>

<file path=ppt/theme/theme15.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3_White_Mosaic">
  <a:themeElements>
    <a:clrScheme name="Zonda Color Palette">
      <a:dk1>
        <a:srgbClr val="000000"/>
      </a:dk1>
      <a:lt1>
        <a:srgbClr val="FFFFFF"/>
      </a:lt1>
      <a:dk2>
        <a:srgbClr val="000000"/>
      </a:dk2>
      <a:lt2>
        <a:srgbClr val="FFFFFF"/>
      </a:lt2>
      <a:accent1>
        <a:srgbClr val="442A99"/>
      </a:accent1>
      <a:accent2>
        <a:srgbClr val="8EEFCC"/>
      </a:accent2>
      <a:accent3>
        <a:srgbClr val="8161EF"/>
      </a:accent3>
      <a:accent4>
        <a:srgbClr val="F2EACF"/>
      </a:accent4>
      <a:accent5>
        <a:srgbClr val="5E3AD8"/>
      </a:accent5>
      <a:accent6>
        <a:srgbClr val="00AB8C"/>
      </a:accent6>
      <a:hlink>
        <a:srgbClr val="0000FF"/>
      </a:hlink>
      <a:folHlink>
        <a:srgbClr val="FF00FF"/>
      </a:folHlink>
    </a:clrScheme>
    <a:fontScheme name="SST_Exec">
      <a:majorFont>
        <a:latin typeface="Nib Pro Regular"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T Walsheim Regular"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0195_Cinco_Zonda_PPT_008" id="{41DD93A2-81B6-9341-A5D5-4C535389CD5D}" vid="{4E8E7279-D4F8-FC4F-B681-E560348A9B67}"/>
    </a:ext>
  </a:extLst>
</a:theme>
</file>

<file path=ppt/theme/theme1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hite_Mosaic">
  <a:themeElements>
    <a:clrScheme name="Zonda Color Palette">
      <a:dk1>
        <a:srgbClr val="000000"/>
      </a:dk1>
      <a:lt1>
        <a:srgbClr val="FFFFFF"/>
      </a:lt1>
      <a:dk2>
        <a:srgbClr val="000000"/>
      </a:dk2>
      <a:lt2>
        <a:srgbClr val="FFFFFF"/>
      </a:lt2>
      <a:accent1>
        <a:srgbClr val="442A99"/>
      </a:accent1>
      <a:accent2>
        <a:srgbClr val="8EEFCC"/>
      </a:accent2>
      <a:accent3>
        <a:srgbClr val="8161EF"/>
      </a:accent3>
      <a:accent4>
        <a:srgbClr val="F2EACF"/>
      </a:accent4>
      <a:accent5>
        <a:srgbClr val="5E3AD8"/>
      </a:accent5>
      <a:accent6>
        <a:srgbClr val="00AB8C"/>
      </a:accent6>
      <a:hlink>
        <a:srgbClr val="0000FF"/>
      </a:hlink>
      <a:folHlink>
        <a:srgbClr val="FF00FF"/>
      </a:folHlink>
    </a:clrScheme>
    <a:fontScheme name="SST_Exec">
      <a:majorFont>
        <a:latin typeface="Nib Pro Regular"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T Walsheim Regular"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0195_Cinco_Zonda_PPT_008" id="{41DD93A2-81B6-9341-A5D5-4C535389CD5D}" vid="{4E8E7279-D4F8-FC4F-B681-E560348A9B67}"/>
    </a:ext>
  </a:extLst>
</a:theme>
</file>

<file path=ppt/theme/theme3.xml><?xml version="1.0" encoding="utf-8"?>
<a:theme xmlns:a="http://schemas.openxmlformats.org/drawingml/2006/main" name="2_White_Mosaic">
  <a:themeElements>
    <a:clrScheme name="Zonda Color Palette">
      <a:dk1>
        <a:srgbClr val="000000"/>
      </a:dk1>
      <a:lt1>
        <a:srgbClr val="FFFFFF"/>
      </a:lt1>
      <a:dk2>
        <a:srgbClr val="000000"/>
      </a:dk2>
      <a:lt2>
        <a:srgbClr val="FFFFFF"/>
      </a:lt2>
      <a:accent1>
        <a:srgbClr val="442A99"/>
      </a:accent1>
      <a:accent2>
        <a:srgbClr val="8EEFCC"/>
      </a:accent2>
      <a:accent3>
        <a:srgbClr val="8161EF"/>
      </a:accent3>
      <a:accent4>
        <a:srgbClr val="F2EACF"/>
      </a:accent4>
      <a:accent5>
        <a:srgbClr val="5E3AD8"/>
      </a:accent5>
      <a:accent6>
        <a:srgbClr val="00AB8C"/>
      </a:accent6>
      <a:hlink>
        <a:srgbClr val="0000FF"/>
      </a:hlink>
      <a:folHlink>
        <a:srgbClr val="FF00FF"/>
      </a:folHlink>
    </a:clrScheme>
    <a:fontScheme name="SST_Exec">
      <a:majorFont>
        <a:latin typeface="Nib Pro Regular"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T Walsheim Regular"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0195_Cinco_Zonda_PPT_008" id="{41DD93A2-81B6-9341-A5D5-4C535389CD5D}" vid="{4E8E7279-D4F8-FC4F-B681-E560348A9B67}"/>
    </a:ext>
  </a:extLst>
</a:theme>
</file>

<file path=ppt/theme/theme4.xml><?xml version="1.0" encoding="utf-8"?>
<a:theme xmlns:a="http://schemas.openxmlformats.org/drawingml/2006/main" name="1_White_Mosaic">
  <a:themeElements>
    <a:clrScheme name="Zonda Color Palette">
      <a:dk1>
        <a:srgbClr val="000000"/>
      </a:dk1>
      <a:lt1>
        <a:srgbClr val="FFFFFF"/>
      </a:lt1>
      <a:dk2>
        <a:srgbClr val="000000"/>
      </a:dk2>
      <a:lt2>
        <a:srgbClr val="FFFFFF"/>
      </a:lt2>
      <a:accent1>
        <a:srgbClr val="442A99"/>
      </a:accent1>
      <a:accent2>
        <a:srgbClr val="8EEFCC"/>
      </a:accent2>
      <a:accent3>
        <a:srgbClr val="8161EF"/>
      </a:accent3>
      <a:accent4>
        <a:srgbClr val="F2EACF"/>
      </a:accent4>
      <a:accent5>
        <a:srgbClr val="5E3AD8"/>
      </a:accent5>
      <a:accent6>
        <a:srgbClr val="00AB8C"/>
      </a:accent6>
      <a:hlink>
        <a:srgbClr val="0000FF"/>
      </a:hlink>
      <a:folHlink>
        <a:srgbClr val="FF00FF"/>
      </a:folHlink>
    </a:clrScheme>
    <a:fontScheme name="SST_Exec">
      <a:majorFont>
        <a:latin typeface="Nib Pro Regular"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T Walsheim Regular"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0195_Cinco_Zonda_PPT_008" id="{41DD93A2-81B6-9341-A5D5-4C535389CD5D}" vid="{4E8E7279-D4F8-FC4F-B681-E560348A9B67}"/>
    </a:ext>
  </a:extLst>
</a:theme>
</file>

<file path=ppt/theme/theme5.xml><?xml version="1.0" encoding="utf-8"?>
<a:theme xmlns:a="http://schemas.openxmlformats.org/drawingml/2006/main" name="Mint_Pattern">
  <a:themeElements>
    <a:clrScheme name="Zonda Color Palette">
      <a:dk1>
        <a:srgbClr val="000000"/>
      </a:dk1>
      <a:lt1>
        <a:srgbClr val="FFFFFF"/>
      </a:lt1>
      <a:dk2>
        <a:srgbClr val="000000"/>
      </a:dk2>
      <a:lt2>
        <a:srgbClr val="FFFFFF"/>
      </a:lt2>
      <a:accent1>
        <a:srgbClr val="442A99"/>
      </a:accent1>
      <a:accent2>
        <a:srgbClr val="8EEFCC"/>
      </a:accent2>
      <a:accent3>
        <a:srgbClr val="8161EF"/>
      </a:accent3>
      <a:accent4>
        <a:srgbClr val="F2EACF"/>
      </a:accent4>
      <a:accent5>
        <a:srgbClr val="5E3AD8"/>
      </a:accent5>
      <a:accent6>
        <a:srgbClr val="00ABBC"/>
      </a:accent6>
      <a:hlink>
        <a:srgbClr val="0000FF"/>
      </a:hlink>
      <a:folHlink>
        <a:srgbClr val="FF00FF"/>
      </a:folHlink>
    </a:clrScheme>
    <a:fontScheme name="SST_Exec">
      <a:majorFont>
        <a:latin typeface="Nib Pro Regular"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T Walsheim Regular"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0195_Cinco_Zonda_PPT_008" id="{41DD93A2-81B6-9341-A5D5-4C535389CD5D}" vid="{9C25F6E4-4841-994B-9D40-CE4FA450349A}"/>
    </a:ext>
  </a:extLst>
</a:theme>
</file>

<file path=ppt/theme/theme6.xml><?xml version="1.0" encoding="utf-8"?>
<a:theme xmlns:a="http://schemas.openxmlformats.org/drawingml/2006/main" name="Tan_Pattern">
  <a:themeElements>
    <a:clrScheme name="Zonda Color Palette">
      <a:dk1>
        <a:srgbClr val="000000"/>
      </a:dk1>
      <a:lt1>
        <a:srgbClr val="FFFFFF"/>
      </a:lt1>
      <a:dk2>
        <a:srgbClr val="000000"/>
      </a:dk2>
      <a:lt2>
        <a:srgbClr val="FFFFFF"/>
      </a:lt2>
      <a:accent1>
        <a:srgbClr val="442A99"/>
      </a:accent1>
      <a:accent2>
        <a:srgbClr val="8EEFCC"/>
      </a:accent2>
      <a:accent3>
        <a:srgbClr val="8161EF"/>
      </a:accent3>
      <a:accent4>
        <a:srgbClr val="F2EACF"/>
      </a:accent4>
      <a:accent5>
        <a:srgbClr val="5E3AD8"/>
      </a:accent5>
      <a:accent6>
        <a:srgbClr val="00AB8C"/>
      </a:accent6>
      <a:hlink>
        <a:srgbClr val="0000FF"/>
      </a:hlink>
      <a:folHlink>
        <a:srgbClr val="FF00FF"/>
      </a:folHlink>
    </a:clrScheme>
    <a:fontScheme name="SST_Exec">
      <a:majorFont>
        <a:latin typeface="Nib Pro Regular"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T Walsheim Regular"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0195_Cinco_Zonda_PPT_008" id="{41DD93A2-81B6-9341-A5D5-4C535389CD5D}" vid="{CA72F5D1-38A2-9041-A122-43B87DE93B44}"/>
    </a:ext>
  </a:extLst>
</a:theme>
</file>

<file path=ppt/theme/theme7.xml><?xml version="1.0" encoding="utf-8"?>
<a:theme xmlns:a="http://schemas.openxmlformats.org/drawingml/2006/main" name="1_Mint_Pattern">
  <a:themeElements>
    <a:clrScheme name="Zonda Color Palette">
      <a:dk1>
        <a:srgbClr val="000000"/>
      </a:dk1>
      <a:lt1>
        <a:srgbClr val="FFFFFF"/>
      </a:lt1>
      <a:dk2>
        <a:srgbClr val="000000"/>
      </a:dk2>
      <a:lt2>
        <a:srgbClr val="FFFFFF"/>
      </a:lt2>
      <a:accent1>
        <a:srgbClr val="442A99"/>
      </a:accent1>
      <a:accent2>
        <a:srgbClr val="8EEFCC"/>
      </a:accent2>
      <a:accent3>
        <a:srgbClr val="8161EF"/>
      </a:accent3>
      <a:accent4>
        <a:srgbClr val="F2EACF"/>
      </a:accent4>
      <a:accent5>
        <a:srgbClr val="5E3AD8"/>
      </a:accent5>
      <a:accent6>
        <a:srgbClr val="00ABBC"/>
      </a:accent6>
      <a:hlink>
        <a:srgbClr val="0000FF"/>
      </a:hlink>
      <a:folHlink>
        <a:srgbClr val="FF00FF"/>
      </a:folHlink>
    </a:clrScheme>
    <a:fontScheme name="SST_Exec">
      <a:majorFont>
        <a:latin typeface="Nib Pro Regular"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T Walsheim Regular"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0195_Cinco_Zonda_PPT_008" id="{41DD93A2-81B6-9341-A5D5-4C535389CD5D}" vid="{9C25F6E4-4841-994B-9D40-CE4FA450349A}"/>
    </a:ext>
  </a:extLst>
</a:theme>
</file>

<file path=ppt/theme/theme8.xml><?xml version="1.0" encoding="utf-8"?>
<a:theme xmlns:a="http://schemas.openxmlformats.org/drawingml/2006/main" name="Mint_Mosaic">
  <a:themeElements>
    <a:clrScheme name="Zonda Color Palette">
      <a:dk1>
        <a:srgbClr val="000000"/>
      </a:dk1>
      <a:lt1>
        <a:srgbClr val="FFFFFF"/>
      </a:lt1>
      <a:dk2>
        <a:srgbClr val="000000"/>
      </a:dk2>
      <a:lt2>
        <a:srgbClr val="FFFFFF"/>
      </a:lt2>
      <a:accent1>
        <a:srgbClr val="442A99"/>
      </a:accent1>
      <a:accent2>
        <a:srgbClr val="8EEFCC"/>
      </a:accent2>
      <a:accent3>
        <a:srgbClr val="8161EF"/>
      </a:accent3>
      <a:accent4>
        <a:srgbClr val="F2EACF"/>
      </a:accent4>
      <a:accent5>
        <a:srgbClr val="5E3AD8"/>
      </a:accent5>
      <a:accent6>
        <a:srgbClr val="00ABBC"/>
      </a:accent6>
      <a:hlink>
        <a:srgbClr val="0000FF"/>
      </a:hlink>
      <a:folHlink>
        <a:srgbClr val="FF00FF"/>
      </a:folHlink>
    </a:clrScheme>
    <a:fontScheme name="SST_Exec">
      <a:majorFont>
        <a:latin typeface="Nib Pro Regular"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T Walsheim Regular"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0195_Cinco_Zonda_PPT_008" id="{41DD93A2-81B6-9341-A5D5-4C535389CD5D}" vid="{40D1FDDD-CCAF-E140-BB9E-E70AFA386FDD}"/>
    </a:ext>
  </a:extLst>
</a:theme>
</file>

<file path=ppt/theme/theme9.xml><?xml version="1.0" encoding="utf-8"?>
<a:theme xmlns:a="http://schemas.openxmlformats.org/drawingml/2006/main" name="1_Mint_Mosaic">
  <a:themeElements>
    <a:clrScheme name="Zonda Color Palette">
      <a:dk1>
        <a:srgbClr val="000000"/>
      </a:dk1>
      <a:lt1>
        <a:srgbClr val="FFFFFF"/>
      </a:lt1>
      <a:dk2>
        <a:srgbClr val="000000"/>
      </a:dk2>
      <a:lt2>
        <a:srgbClr val="FFFFFF"/>
      </a:lt2>
      <a:accent1>
        <a:srgbClr val="442A99"/>
      </a:accent1>
      <a:accent2>
        <a:srgbClr val="8EEFCC"/>
      </a:accent2>
      <a:accent3>
        <a:srgbClr val="8161EF"/>
      </a:accent3>
      <a:accent4>
        <a:srgbClr val="F2EACF"/>
      </a:accent4>
      <a:accent5>
        <a:srgbClr val="5E3AD8"/>
      </a:accent5>
      <a:accent6>
        <a:srgbClr val="00ABBC"/>
      </a:accent6>
      <a:hlink>
        <a:srgbClr val="0000FF"/>
      </a:hlink>
      <a:folHlink>
        <a:srgbClr val="FF00FF"/>
      </a:folHlink>
    </a:clrScheme>
    <a:fontScheme name="SST_Exec">
      <a:majorFont>
        <a:latin typeface="Nib Pro Regular"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T Walsheim Regular"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0195_Cinco_Zonda_PPT_008" id="{41DD93A2-81B6-9341-A5D5-4C535389CD5D}" vid="{40D1FDDD-CCAF-E140-BB9E-E70AFA386FDD}"/>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Zonda_PPT_Template_Official</Template>
  <TotalTime>18</TotalTime>
  <Words>2050</Words>
  <Application>Microsoft Office PowerPoint</Application>
  <PresentationFormat>Widescreen</PresentationFormat>
  <Paragraphs>1475</Paragraphs>
  <Slides>16</Slides>
  <Notes>5</Notes>
  <HiddenSlides>0</HiddenSlides>
  <MMClips>0</MMClips>
  <ScaleCrop>false</ScaleCrop>
  <HeadingPairs>
    <vt:vector size="6" baseType="variant">
      <vt:variant>
        <vt:lpstr>Fonts Used</vt:lpstr>
      </vt:variant>
      <vt:variant>
        <vt:i4>11</vt:i4>
      </vt:variant>
      <vt:variant>
        <vt:lpstr>Theme</vt:lpstr>
      </vt:variant>
      <vt:variant>
        <vt:i4>17</vt:i4>
      </vt:variant>
      <vt:variant>
        <vt:lpstr>Slide Titles</vt:lpstr>
      </vt:variant>
      <vt:variant>
        <vt:i4>16</vt:i4>
      </vt:variant>
    </vt:vector>
  </HeadingPairs>
  <TitlesOfParts>
    <vt:vector size="44" baseType="lpstr">
      <vt:lpstr>.Hiragino Kaku Gothic Interface W3</vt:lpstr>
      <vt:lpstr>Arial</vt:lpstr>
      <vt:lpstr>Calibri</vt:lpstr>
      <vt:lpstr>GT Walsheim Bold</vt:lpstr>
      <vt:lpstr>GT Walsheim Regular</vt:lpstr>
      <vt:lpstr>GT Walsheim Regular Oblique</vt:lpstr>
      <vt:lpstr>GT Walsheim Thin</vt:lpstr>
      <vt:lpstr>Nib Pro Regular</vt:lpstr>
      <vt:lpstr>PP Woodland</vt:lpstr>
      <vt:lpstr>PP Woodland Medium</vt:lpstr>
      <vt:lpstr>Wingdings</vt:lpstr>
      <vt:lpstr>Cover_Page</vt:lpstr>
      <vt:lpstr>White_Mosaic</vt:lpstr>
      <vt:lpstr>2_White_Mosaic</vt:lpstr>
      <vt:lpstr>1_White_Mosaic</vt:lpstr>
      <vt:lpstr>Mint_Pattern</vt:lpstr>
      <vt:lpstr>Tan_Pattern</vt:lpstr>
      <vt:lpstr>1_Mint_Pattern</vt:lpstr>
      <vt:lpstr>Mint_Mosaic</vt:lpstr>
      <vt:lpstr>1_Mint_Mosaic</vt:lpstr>
      <vt:lpstr>Light_Red_Mosaic</vt:lpstr>
      <vt:lpstr>Dark_Tan_Mosaic</vt:lpstr>
      <vt:lpstr>Dark_Purple_Pattern</vt:lpstr>
      <vt:lpstr>Light_Red_Pattern</vt:lpstr>
      <vt:lpstr>Medium_Mint_Pattern</vt:lpstr>
      <vt:lpstr>1_Custom Design</vt:lpstr>
      <vt:lpstr>3_Custom Design</vt:lpstr>
      <vt:lpstr>3_White_Mosaic</vt:lpstr>
      <vt:lpstr>PowerPoint Presentation</vt:lpstr>
      <vt:lpstr>Local Economic Conditions</vt:lpstr>
      <vt:lpstr>DFW New Home Starts &amp; Closings</vt:lpstr>
      <vt:lpstr>Housing Market Trends: Multi-family Market- March 2023</vt:lpstr>
      <vt:lpstr>DFW New Home Ranking Report ISD Ranked by Annual Closings – 1Q23</vt:lpstr>
      <vt:lpstr>District New Home Starts and Closings by Quarter</vt:lpstr>
      <vt:lpstr>District Housing Overview by Elementary Zone</vt:lpstr>
      <vt:lpstr>District Housing Overview</vt:lpstr>
      <vt:lpstr>Residential Activity</vt:lpstr>
      <vt:lpstr>Residential Activity</vt:lpstr>
      <vt:lpstr>Residential Activity</vt:lpstr>
      <vt:lpstr>District Multi-Family Overview</vt:lpstr>
      <vt:lpstr>Ten Year Forecast by Grade Level</vt:lpstr>
      <vt:lpstr>Ten Year Forecast by Elementary Campus</vt:lpstr>
      <vt:lpstr>Ten Year Forecast by Secondary Campus</vt:lpstr>
      <vt:lpstr>Key Takeaways </vt:lpstr>
    </vt:vector>
  </TitlesOfParts>
  <Company>Hanley Wood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Angie Templeton</dc:creator>
  <cp:lastModifiedBy>Alisa Harner</cp:lastModifiedBy>
  <cp:revision>349</cp:revision>
  <cp:lastPrinted>2023-05-11T16:13:56Z</cp:lastPrinted>
  <dcterms:created xsi:type="dcterms:W3CDTF">2021-01-11T21:11:59Z</dcterms:created>
  <dcterms:modified xsi:type="dcterms:W3CDTF">2023-05-15T20:41:32Z</dcterms:modified>
</cp:coreProperties>
</file>